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1"/>
  </p:notesMasterIdLst>
  <p:sldIdLst>
    <p:sldId id="836" r:id="rId3"/>
    <p:sldId id="774" r:id="rId4"/>
    <p:sldId id="881" r:id="rId5"/>
    <p:sldId id="882" r:id="rId6"/>
    <p:sldId id="846" r:id="rId7"/>
    <p:sldId id="883" r:id="rId8"/>
    <p:sldId id="884" r:id="rId9"/>
    <p:sldId id="885" r:id="rId10"/>
    <p:sldId id="887" r:id="rId11"/>
    <p:sldId id="904" r:id="rId12"/>
    <p:sldId id="888" r:id="rId13"/>
    <p:sldId id="889" r:id="rId14"/>
    <p:sldId id="890" r:id="rId15"/>
    <p:sldId id="891" r:id="rId16"/>
    <p:sldId id="892" r:id="rId17"/>
    <p:sldId id="893" r:id="rId18"/>
    <p:sldId id="894" r:id="rId19"/>
    <p:sldId id="895" r:id="rId20"/>
    <p:sldId id="896" r:id="rId21"/>
    <p:sldId id="897" r:id="rId22"/>
    <p:sldId id="898" r:id="rId23"/>
    <p:sldId id="899" r:id="rId24"/>
    <p:sldId id="900" r:id="rId25"/>
    <p:sldId id="901" r:id="rId26"/>
    <p:sldId id="902" r:id="rId27"/>
    <p:sldId id="903" r:id="rId28"/>
    <p:sldId id="886" r:id="rId29"/>
    <p:sldId id="84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04410-FCEF-08EE-68B9-2530CBAB87C8}" name="Sandy Ng" initials="SN" userId="S::sandyn@newage.com::85bc7eed-d5ea-4b14-a1e5-4cf716a1531c" providerId="AD"/>
  <p188:author id="{044E0B74-949F-F4AA-2213-70992F5929E0}" name="ARIIX-Sandy" initials="AR" userId="nxeitXNr74KwxsxHFbTFhe7iDwy1zcoeZaISuehhG50=" providerId="None"/>
  <p188:author id="{C95ECFA6-3E7F-50B2-48DE-018A32A02DB6}" name="Sam Slaughter" initials="SS" userId="S::sams@newage.com::7994b0b1-5591-4322-bf17-659a25aa4dfb" providerId="AD"/>
  <p188:author id="{9714AFBD-6530-3B2A-A094-B52958EE0D26}" name="Esther Hardy" initials="EH" userId="9v0/uyEIdmI5j70DBY1zYed6NPLWYFod5Fj9L4xbHIE=" providerId="None"/>
  <p188:author id="{10B810F8-8C70-9416-DD50-71724537747D}" name="Katherine Kummer" initials="KK" userId="S::katherinek@newage.com::333282f4-4e59-4d99-bf9f-1456683264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DE4"/>
    <a:srgbClr val="FFFFFF"/>
    <a:srgbClr val="29524D"/>
    <a:srgbClr val="DCFD8B"/>
    <a:srgbClr val="B6B0E9"/>
    <a:srgbClr val="2C5B75"/>
    <a:srgbClr val="C1C6C8"/>
    <a:srgbClr val="B6CC95"/>
    <a:srgbClr val="221F1F"/>
    <a:srgbClr val="FCAC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2ADE0-E661-412A-8FB5-91C6136E6A69}" v="32" dt="2024-08-14T20:43:15.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085" autoAdjust="0"/>
    <p:restoredTop sz="94626" autoAdjust="0"/>
  </p:normalViewPr>
  <p:slideViewPr>
    <p:cSldViewPr snapToGrid="0">
      <p:cViewPr varScale="1">
        <p:scale>
          <a:sx n="103" d="100"/>
          <a:sy n="103" d="100"/>
        </p:scale>
        <p:origin x="492" y="114"/>
      </p:cViewPr>
      <p:guideLst/>
    </p:cSldViewPr>
  </p:slideViewPr>
  <p:notesTextViewPr>
    <p:cViewPr>
      <p:scale>
        <a:sx n="1" d="1"/>
        <a:sy n="1" d="1"/>
      </p:scale>
      <p:origin x="0" y="0"/>
    </p:cViewPr>
  </p:notesTextViewPr>
  <p:sorterViewPr>
    <p:cViewPr>
      <p:scale>
        <a:sx n="190" d="100"/>
        <a:sy n="190" d="100"/>
      </p:scale>
      <p:origin x="0" y="-13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HAASDISPLAY-LIGHT" panose="020D0304030502050203"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HAASDISPLAY-LIGHT" panose="020D0304030502050203" pitchFamily="34" charset="77"/>
              </a:defRPr>
            </a:lvl1pPr>
          </a:lstStyle>
          <a:p>
            <a:fld id="{C8F0476B-ED8E-854D-8A9B-9E125337DB4E}" type="datetimeFigureOut">
              <a:rPr lang="en-US" smtClean="0"/>
              <a:pPr/>
              <a:t>8/14/2024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HAASDISPLAY-LIGHT" panose="020D03040305020502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HAASDISPLAY-LIGHT" panose="020D0304030502050203" pitchFamily="34" charset="77"/>
              </a:defRPr>
            </a:lvl1pPr>
          </a:lstStyle>
          <a:p>
            <a:fld id="{3FEA3343-6D3B-6D4C-8AD6-EF01230A855D}" type="slidenum">
              <a:rPr lang="en-US" smtClean="0"/>
              <a:pPr/>
              <a:t>‹#›</a:t>
            </a:fld>
            <a:endParaRPr lang="en-US" dirty="0"/>
          </a:p>
        </p:txBody>
      </p:sp>
    </p:spTree>
    <p:extLst>
      <p:ext uri="{BB962C8B-B14F-4D97-AF65-F5344CB8AC3E}">
        <p14:creationId xmlns:p14="http://schemas.microsoft.com/office/powerpoint/2010/main" val="49840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HAASDISPLAY-LIGHT" panose="020D0304030502050203" pitchFamily="34" charset="77"/>
        <a:ea typeface="+mn-ea"/>
        <a:cs typeface="+mn-cs"/>
      </a:defRPr>
    </a:lvl1pPr>
    <a:lvl2pPr marL="457200" algn="l" defTabSz="914400" rtl="0" eaLnBrk="1" latinLnBrk="0" hangingPunct="1">
      <a:defRPr sz="1200" b="0" i="0" kern="1200">
        <a:solidFill>
          <a:schemeClr val="tx1"/>
        </a:solidFill>
        <a:latin typeface="NEUEHAASDISPLAY-LIGHT" panose="020D0304030502050203" pitchFamily="34" charset="77"/>
        <a:ea typeface="+mn-ea"/>
        <a:cs typeface="+mn-cs"/>
      </a:defRPr>
    </a:lvl2pPr>
    <a:lvl3pPr marL="914400" algn="l" defTabSz="914400" rtl="0" eaLnBrk="1" latinLnBrk="0" hangingPunct="1">
      <a:defRPr sz="1200" b="0" i="0" kern="1200">
        <a:solidFill>
          <a:schemeClr val="tx1"/>
        </a:solidFill>
        <a:latin typeface="NEUEHAASDISPLAY-LIGHT" panose="020D0304030502050203" pitchFamily="34" charset="77"/>
        <a:ea typeface="+mn-ea"/>
        <a:cs typeface="+mn-cs"/>
      </a:defRPr>
    </a:lvl3pPr>
    <a:lvl4pPr marL="1371600" algn="l" defTabSz="914400" rtl="0" eaLnBrk="1" latinLnBrk="0" hangingPunct="1">
      <a:defRPr sz="1200" b="0" i="0" kern="1200">
        <a:solidFill>
          <a:schemeClr val="tx1"/>
        </a:solidFill>
        <a:latin typeface="NEUEHAASDISPLAY-LIGHT" panose="020D0304030502050203" pitchFamily="34" charset="77"/>
        <a:ea typeface="+mn-ea"/>
        <a:cs typeface="+mn-cs"/>
      </a:defRPr>
    </a:lvl4pPr>
    <a:lvl5pPr marL="1828800" algn="l" defTabSz="914400" rtl="0" eaLnBrk="1" latinLnBrk="0" hangingPunct="1">
      <a:defRPr sz="1200" b="0" i="0" kern="1200">
        <a:solidFill>
          <a:schemeClr val="tx1"/>
        </a:solidFill>
        <a:latin typeface="NEUEHAASDISPLAY-LIGHT" panose="020D030403050205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A3343-6D3B-6D4C-8AD6-EF01230A855D}" type="slidenum">
              <a:rPr kumimoji="0" lang="en-US" sz="1200" b="0" i="0" u="none" strike="noStrike" kern="1200" cap="none" spc="0" normalizeH="0" baseline="0" noProof="0" smtClean="0">
                <a:ln>
                  <a:noFill/>
                </a:ln>
                <a:solidFill>
                  <a:prstClr val="black"/>
                </a:solidFill>
                <a:effectLst/>
                <a:uLnTx/>
                <a:uFillTx/>
                <a:latin typeface="NEUEHAASDISPLAY-LIGHT" panose="020D030403050205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NEUEHAASDISPLAY-LIGHT" panose="020D0304030502050203" pitchFamily="34" charset="77"/>
              <a:ea typeface="+mn-ea"/>
              <a:cs typeface="+mn-cs"/>
            </a:endParaRPr>
          </a:p>
        </p:txBody>
      </p:sp>
    </p:spTree>
    <p:extLst>
      <p:ext uri="{BB962C8B-B14F-4D97-AF65-F5344CB8AC3E}">
        <p14:creationId xmlns:p14="http://schemas.microsoft.com/office/powerpoint/2010/main" val="316567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A3343-6D3B-6D4C-8AD6-EF01230A855D}" type="slidenum">
              <a:rPr kumimoji="0" lang="en-US" sz="1200" b="0" i="0" u="none" strike="noStrike" kern="1200" cap="none" spc="0" normalizeH="0" baseline="0" noProof="0" smtClean="0">
                <a:ln>
                  <a:noFill/>
                </a:ln>
                <a:solidFill>
                  <a:prstClr val="black"/>
                </a:solidFill>
                <a:effectLst/>
                <a:uLnTx/>
                <a:uFillTx/>
                <a:latin typeface="NEUEHAASDISPLAY-LIGHT" panose="020D030403050205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NEUEHAASDISPLAY-LIGHT" panose="020D0304030502050203" pitchFamily="34" charset="77"/>
              <a:ea typeface="+mn-ea"/>
              <a:cs typeface="+mn-cs"/>
            </a:endParaRPr>
          </a:p>
        </p:txBody>
      </p:sp>
    </p:spTree>
    <p:extLst>
      <p:ext uri="{BB962C8B-B14F-4D97-AF65-F5344CB8AC3E}">
        <p14:creationId xmlns:p14="http://schemas.microsoft.com/office/powerpoint/2010/main" val="264371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A3343-6D3B-6D4C-8AD6-EF01230A855D}" type="slidenum">
              <a:rPr kumimoji="0" lang="en-US" sz="1200" b="0" i="0" u="none" strike="noStrike" kern="1200" cap="none" spc="0" normalizeH="0" baseline="0" noProof="0" smtClean="0">
                <a:ln>
                  <a:noFill/>
                </a:ln>
                <a:solidFill>
                  <a:prstClr val="black"/>
                </a:solidFill>
                <a:effectLst/>
                <a:uLnTx/>
                <a:uFillTx/>
                <a:latin typeface="NEUEHAASDISPLAY-LIGHT" panose="020D030403050205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NEUEHAASDISPLAY-LIGHT" panose="020D0304030502050203" pitchFamily="34" charset="77"/>
              <a:ea typeface="+mn-ea"/>
              <a:cs typeface="+mn-cs"/>
            </a:endParaRPr>
          </a:p>
        </p:txBody>
      </p:sp>
    </p:spTree>
    <p:extLst>
      <p:ext uri="{BB962C8B-B14F-4D97-AF65-F5344CB8AC3E}">
        <p14:creationId xmlns:p14="http://schemas.microsoft.com/office/powerpoint/2010/main" val="140374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A3343-6D3B-6D4C-8AD6-EF01230A855D}" type="slidenum">
              <a:rPr kumimoji="0" lang="en-US" sz="1200" b="0" i="0" u="none" strike="noStrike" kern="1200" cap="none" spc="0" normalizeH="0" baseline="0" noProof="0" smtClean="0">
                <a:ln>
                  <a:noFill/>
                </a:ln>
                <a:solidFill>
                  <a:prstClr val="black"/>
                </a:solidFill>
                <a:effectLst/>
                <a:uLnTx/>
                <a:uFillTx/>
                <a:latin typeface="NEUEHAASDISPLAY-LIGHT" panose="020D030403050205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NEUEHAASDISPLAY-LIGHT" panose="020D0304030502050203" pitchFamily="34" charset="77"/>
              <a:ea typeface="+mn-ea"/>
              <a:cs typeface="+mn-cs"/>
            </a:endParaRPr>
          </a:p>
        </p:txBody>
      </p:sp>
    </p:spTree>
    <p:extLst>
      <p:ext uri="{BB962C8B-B14F-4D97-AF65-F5344CB8AC3E}">
        <p14:creationId xmlns:p14="http://schemas.microsoft.com/office/powerpoint/2010/main" val="412645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A3343-6D3B-6D4C-8AD6-EF01230A855D}" type="slidenum">
              <a:rPr lang="en-US" smtClean="0"/>
              <a:pPr/>
              <a:t>26</a:t>
            </a:fld>
            <a:endParaRPr lang="en-US" dirty="0"/>
          </a:p>
        </p:txBody>
      </p:sp>
    </p:spTree>
    <p:extLst>
      <p:ext uri="{BB962C8B-B14F-4D97-AF65-F5344CB8AC3E}">
        <p14:creationId xmlns:p14="http://schemas.microsoft.com/office/powerpoint/2010/main" val="204789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A3343-6D3B-6D4C-8AD6-EF01230A855D}" type="slidenum">
              <a:rPr kumimoji="0" lang="en-US" sz="1200" b="0" i="0" u="none" strike="noStrike" kern="1200" cap="none" spc="0" normalizeH="0" baseline="0" noProof="0" smtClean="0">
                <a:ln>
                  <a:noFill/>
                </a:ln>
                <a:solidFill>
                  <a:prstClr val="black"/>
                </a:solidFill>
                <a:effectLst/>
                <a:uLnTx/>
                <a:uFillTx/>
                <a:latin typeface="NEUEHAASDISPLAY-LIGHT" panose="020D030403050205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NEUEHAASDISPLAY-LIGHT" panose="020D0304030502050203" pitchFamily="34" charset="77"/>
              <a:ea typeface="+mn-ea"/>
              <a:cs typeface="+mn-cs"/>
            </a:endParaRPr>
          </a:p>
        </p:txBody>
      </p:sp>
    </p:spTree>
    <p:extLst>
      <p:ext uri="{BB962C8B-B14F-4D97-AF65-F5344CB8AC3E}">
        <p14:creationId xmlns:p14="http://schemas.microsoft.com/office/powerpoint/2010/main" val="292278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4C4A6-9B86-444E-A525-2179D8052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7AC4B1-D4D2-41EA-B46C-979E5A6DE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291E88-2BD2-44DB-8934-9A57BEF1DF37}"/>
              </a:ext>
            </a:extLst>
          </p:cNvPr>
          <p:cNvSpPr>
            <a:spLocks noGrp="1"/>
          </p:cNvSpPr>
          <p:nvPr>
            <p:ph type="dt" sz="half" idx="10"/>
          </p:nvPr>
        </p:nvSpPr>
        <p:spPr/>
        <p:txBody>
          <a:bodyPr/>
          <a:lstStyle/>
          <a:p>
            <a:fld id="{7B8A6BAB-D38D-4442-8D81-399A5C1BE50E}" type="datetime1">
              <a:rPr lang="en-US" smtClean="0"/>
              <a:t>8/14/2024</a:t>
            </a:fld>
            <a:endParaRPr lang="en-US"/>
          </a:p>
        </p:txBody>
      </p:sp>
      <p:sp>
        <p:nvSpPr>
          <p:cNvPr id="5" name="Footer Placeholder 4">
            <a:extLst>
              <a:ext uri="{FF2B5EF4-FFF2-40B4-BE49-F238E27FC236}">
                <a16:creationId xmlns:a16="http://schemas.microsoft.com/office/drawing/2014/main" id="{61A045A0-DB5A-4ADF-B027-7097C55EF10C}"/>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6" name="Slide Number Placeholder 5">
            <a:extLst>
              <a:ext uri="{FF2B5EF4-FFF2-40B4-BE49-F238E27FC236}">
                <a16:creationId xmlns:a16="http://schemas.microsoft.com/office/drawing/2014/main" id="{FD3303CF-F68D-4AC9-851D-60181FEF42FA}"/>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364085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4E60-3AF2-4678-8F7B-DEEB907736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04732-BCF5-4D54-A613-18637165D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83743-4E8E-423C-B27B-284DA510D80E}"/>
              </a:ext>
            </a:extLst>
          </p:cNvPr>
          <p:cNvSpPr>
            <a:spLocks noGrp="1"/>
          </p:cNvSpPr>
          <p:nvPr>
            <p:ph type="dt" sz="half" idx="10"/>
          </p:nvPr>
        </p:nvSpPr>
        <p:spPr/>
        <p:txBody>
          <a:bodyPr/>
          <a:lstStyle/>
          <a:p>
            <a:fld id="{A91FAB2B-D866-D044-B274-49DD27ACBCFE}" type="datetime1">
              <a:rPr lang="en-US" smtClean="0"/>
              <a:t>8/14/2024</a:t>
            </a:fld>
            <a:endParaRPr lang="en-US"/>
          </a:p>
        </p:txBody>
      </p:sp>
      <p:sp>
        <p:nvSpPr>
          <p:cNvPr id="5" name="Footer Placeholder 4">
            <a:extLst>
              <a:ext uri="{FF2B5EF4-FFF2-40B4-BE49-F238E27FC236}">
                <a16:creationId xmlns:a16="http://schemas.microsoft.com/office/drawing/2014/main" id="{992ACE01-FF99-4CCD-9BDE-9EBE47FA882C}"/>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6" name="Slide Number Placeholder 5">
            <a:extLst>
              <a:ext uri="{FF2B5EF4-FFF2-40B4-BE49-F238E27FC236}">
                <a16:creationId xmlns:a16="http://schemas.microsoft.com/office/drawing/2014/main" id="{8AD64D8A-48BD-44EA-B57A-0962590BBAAF}"/>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418998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C2D66E-82B2-47D6-856C-A6DE3F82C2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74CBB3-C714-4F53-B208-E09139F81C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88A3-C260-4A75-B620-69BF86BB27FA}"/>
              </a:ext>
            </a:extLst>
          </p:cNvPr>
          <p:cNvSpPr>
            <a:spLocks noGrp="1"/>
          </p:cNvSpPr>
          <p:nvPr>
            <p:ph type="dt" sz="half" idx="10"/>
          </p:nvPr>
        </p:nvSpPr>
        <p:spPr/>
        <p:txBody>
          <a:bodyPr/>
          <a:lstStyle/>
          <a:p>
            <a:fld id="{7C1EC828-0668-1047-BEF1-ECF20008A72F}" type="datetime1">
              <a:rPr lang="en-US" smtClean="0"/>
              <a:t>8/14/2024</a:t>
            </a:fld>
            <a:endParaRPr lang="en-US"/>
          </a:p>
        </p:txBody>
      </p:sp>
      <p:sp>
        <p:nvSpPr>
          <p:cNvPr id="5" name="Footer Placeholder 4">
            <a:extLst>
              <a:ext uri="{FF2B5EF4-FFF2-40B4-BE49-F238E27FC236}">
                <a16:creationId xmlns:a16="http://schemas.microsoft.com/office/drawing/2014/main" id="{5BE68FEF-295D-4E23-A21B-317B27D19ADD}"/>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6" name="Slide Number Placeholder 5">
            <a:extLst>
              <a:ext uri="{FF2B5EF4-FFF2-40B4-BE49-F238E27FC236}">
                <a16:creationId xmlns:a16="http://schemas.microsoft.com/office/drawing/2014/main" id="{6F0F97A8-C5DA-4056-8BA4-6EAB282CC38C}"/>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1384890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396" name="Title Text"/>
          <p:cNvSpPr txBox="1">
            <a:spLocks noGrp="1"/>
          </p:cNvSpPr>
          <p:nvPr>
            <p:ph type="title"/>
          </p:nvPr>
        </p:nvSpPr>
        <p:spPr>
          <a:xfrm>
            <a:off x="415600" y="593367"/>
            <a:ext cx="11360801" cy="763601"/>
          </a:xfrm>
          <a:prstGeom prst="rect">
            <a:avLst/>
          </a:prstGeom>
        </p:spPr>
        <p:txBody>
          <a:bodyPr lIns="182849" tIns="182849" rIns="182849" bIns="182849" anchor="t"/>
          <a:lstStyle>
            <a:lvl1pPr algn="l" defTabSz="914400">
              <a:defRPr sz="2800">
                <a:latin typeface="Arial"/>
                <a:ea typeface="Arial"/>
                <a:cs typeface="Arial"/>
                <a:sym typeface="Arial"/>
              </a:defRPr>
            </a:lvl1pPr>
          </a:lstStyle>
          <a:p>
            <a:r>
              <a:t>Title Text</a:t>
            </a:r>
          </a:p>
        </p:txBody>
      </p:sp>
      <p:sp>
        <p:nvSpPr>
          <p:cNvPr id="397" name="Body Level One…"/>
          <p:cNvSpPr txBox="1">
            <a:spLocks noGrp="1"/>
          </p:cNvSpPr>
          <p:nvPr>
            <p:ph type="body" idx="1"/>
          </p:nvPr>
        </p:nvSpPr>
        <p:spPr>
          <a:xfrm>
            <a:off x="415600" y="1536633"/>
            <a:ext cx="11360801" cy="4555200"/>
          </a:xfrm>
          <a:prstGeom prst="rect">
            <a:avLst/>
          </a:prstGeom>
        </p:spPr>
        <p:txBody>
          <a:bodyPr lIns="182849" tIns="182849" rIns="182849" bIns="182849" anchor="t"/>
          <a:lstStyle>
            <a:lvl1pPr marL="533387" indent="-457189"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1pPr>
            <a:lvl2pPr marL="821246"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2pPr>
            <a:lvl3pPr marL="1126039"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3pPr>
            <a:lvl4pPr marL="1430831"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4pPr>
            <a:lvl5pPr marL="1735624"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8" name="Slide Number"/>
          <p:cNvSpPr txBox="1">
            <a:spLocks noGrp="1"/>
          </p:cNvSpPr>
          <p:nvPr>
            <p:ph type="sldNum" sz="quarter" idx="2"/>
          </p:nvPr>
        </p:nvSpPr>
        <p:spPr>
          <a:xfrm>
            <a:off x="11655370" y="6292873"/>
            <a:ext cx="372842" cy="374300"/>
          </a:xfrm>
          <a:prstGeom prst="rect">
            <a:avLst/>
          </a:prstGeom>
        </p:spPr>
        <p:txBody>
          <a:bodyPr lIns="182849" tIns="182849" rIns="182849" bIns="182849" anchor="ctr">
            <a:normAutofit/>
          </a:bodyPr>
          <a:lstStyle>
            <a:lvl1pPr algn="r" defTabSz="914400">
              <a:defRPr sz="1300">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431324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4155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81719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572096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95843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96367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20457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67687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95C5-109D-4D18-9E85-3A06AE073F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41E2A-9E65-422B-B944-41407EEBD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8FACA-3ADA-42A6-859F-E7D3FF7E8371}"/>
              </a:ext>
            </a:extLst>
          </p:cNvPr>
          <p:cNvSpPr>
            <a:spLocks noGrp="1"/>
          </p:cNvSpPr>
          <p:nvPr>
            <p:ph type="dt" sz="half" idx="10"/>
          </p:nvPr>
        </p:nvSpPr>
        <p:spPr/>
        <p:txBody>
          <a:bodyPr/>
          <a:lstStyle/>
          <a:p>
            <a:fld id="{68E1C38C-6D07-9340-923B-5467BA80B57D}" type="datetime1">
              <a:rPr lang="en-US" smtClean="0"/>
              <a:t>8/14/2024</a:t>
            </a:fld>
            <a:endParaRPr lang="en-US"/>
          </a:p>
        </p:txBody>
      </p:sp>
      <p:sp>
        <p:nvSpPr>
          <p:cNvPr id="5" name="Footer Placeholder 4">
            <a:extLst>
              <a:ext uri="{FF2B5EF4-FFF2-40B4-BE49-F238E27FC236}">
                <a16:creationId xmlns:a16="http://schemas.microsoft.com/office/drawing/2014/main" id="{3B3E897D-3247-4D30-B58B-4272BF679F21}"/>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6" name="Slide Number Placeholder 5">
            <a:extLst>
              <a:ext uri="{FF2B5EF4-FFF2-40B4-BE49-F238E27FC236}">
                <a16:creationId xmlns:a16="http://schemas.microsoft.com/office/drawing/2014/main" id="{C98D2FB4-CA68-4A55-B535-85A7E37790C5}"/>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4209985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632457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817120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850414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82574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961679" y="830460"/>
            <a:ext cx="5518549" cy="1741291"/>
          </a:xfrm>
          <a:prstGeom prst="rect">
            <a:avLst/>
          </a:prstGeom>
        </p:spPr>
        <p:txBody>
          <a:bodyPr lIns="0" tIns="0" rIns="0" bIns="0" anchor="b"/>
          <a:lstStyle>
            <a:lvl1pPr defTabSz="292100">
              <a:defRPr sz="5400" b="1">
                <a:solidFill>
                  <a:srgbClr val="0065C1"/>
                </a:solidFill>
                <a:latin typeface="Helvetica"/>
                <a:ea typeface="Helvetica"/>
                <a:cs typeface="Helvetica"/>
                <a:sym typeface="Helvetica"/>
              </a:defRPr>
            </a:lvl1pPr>
          </a:lstStyle>
          <a:p>
            <a:r>
              <a:t>Title Text</a:t>
            </a:r>
          </a:p>
        </p:txBody>
      </p:sp>
      <p:sp>
        <p:nvSpPr>
          <p:cNvPr id="118" name="Body Level One…"/>
          <p:cNvSpPr txBox="1">
            <a:spLocks noGrp="1"/>
          </p:cNvSpPr>
          <p:nvPr>
            <p:ph type="body" sz="quarter" idx="1"/>
          </p:nvPr>
        </p:nvSpPr>
        <p:spPr>
          <a:xfrm>
            <a:off x="3336726" y="3509366"/>
            <a:ext cx="5518549" cy="2456590"/>
          </a:xfrm>
          <a:prstGeom prst="rect">
            <a:avLst/>
          </a:prstGeom>
        </p:spPr>
        <p:txBody>
          <a:bodyPr lIns="0" tIns="0" rIns="0" bIns="0" anchor="t"/>
          <a:lstStyle>
            <a:lvl1pPr marL="0" indent="0" algn="ctr" defTabSz="292100">
              <a:spcBef>
                <a:spcPts val="0"/>
              </a:spcBef>
              <a:buSzTx/>
              <a:buNone/>
              <a:defRPr sz="3200" b="1">
                <a:solidFill>
                  <a:srgbClr val="FFFFFF"/>
                </a:solidFill>
                <a:latin typeface="Helvetica"/>
                <a:ea typeface="Helvetica"/>
                <a:cs typeface="Helvetica"/>
                <a:sym typeface="Helvetica"/>
              </a:defRPr>
            </a:lvl1pPr>
            <a:lvl2pPr marL="0" indent="0" algn="ctr" defTabSz="292100">
              <a:spcBef>
                <a:spcPts val="0"/>
              </a:spcBef>
              <a:buSzTx/>
              <a:buNone/>
              <a:defRPr sz="3200" b="1">
                <a:solidFill>
                  <a:srgbClr val="FFFFFF"/>
                </a:solidFill>
                <a:latin typeface="Helvetica"/>
                <a:ea typeface="Helvetica"/>
                <a:cs typeface="Helvetica"/>
                <a:sym typeface="Helvetica"/>
              </a:defRPr>
            </a:lvl2pPr>
            <a:lvl3pPr marL="0" indent="0" algn="ctr" defTabSz="292100">
              <a:spcBef>
                <a:spcPts val="0"/>
              </a:spcBef>
              <a:buSzTx/>
              <a:buNone/>
              <a:defRPr sz="3200" b="1">
                <a:solidFill>
                  <a:srgbClr val="FFFFFF"/>
                </a:solidFill>
                <a:latin typeface="Helvetica"/>
                <a:ea typeface="Helvetica"/>
                <a:cs typeface="Helvetica"/>
                <a:sym typeface="Helvetica"/>
              </a:defRPr>
            </a:lvl3pPr>
            <a:lvl4pPr marL="0" indent="0" algn="ctr" defTabSz="292100">
              <a:spcBef>
                <a:spcPts val="0"/>
              </a:spcBef>
              <a:buSzTx/>
              <a:buNone/>
              <a:defRPr sz="3200" b="1">
                <a:solidFill>
                  <a:srgbClr val="FFFFFF"/>
                </a:solidFill>
                <a:latin typeface="Helvetica"/>
                <a:ea typeface="Helvetica"/>
                <a:cs typeface="Helvetica"/>
                <a:sym typeface="Helvetica"/>
              </a:defRPr>
            </a:lvl4pPr>
            <a:lvl5pPr marL="0" indent="0" algn="ctr" defTabSz="292100">
              <a:spcBef>
                <a:spcPts val="0"/>
              </a:spcBef>
              <a:buSzTx/>
              <a:buNone/>
              <a:defRPr sz="3200" b="1">
                <a:solidFill>
                  <a:srgbClr val="FFFFF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7921391" y="5547572"/>
            <a:ext cx="155809" cy="153884"/>
          </a:xfrm>
          <a:prstGeom prst="rect">
            <a:avLst/>
          </a:prstGeom>
        </p:spPr>
        <p:txBody>
          <a:bodyPr lIns="34288" tIns="34288" rIns="34288" bIns="34288" anchor="ctr"/>
          <a:lstStyle>
            <a:lvl1pPr algn="r" defTabSz="292100">
              <a:defRPr sz="55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294264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Title Only">
    <p:bg>
      <p:bgPr>
        <a:solidFill>
          <a:srgbClr val="000066"/>
        </a:solidFill>
        <a:effectLst/>
      </p:bgPr>
    </p:bg>
    <p:spTree>
      <p:nvGrpSpPr>
        <p:cNvPr id="1" name=""/>
        <p:cNvGrpSpPr/>
        <p:nvPr/>
      </p:nvGrpSpPr>
      <p:grpSpPr>
        <a:xfrm>
          <a:off x="0" y="0"/>
          <a:ext cx="0" cy="0"/>
          <a:chOff x="0" y="0"/>
          <a:chExt cx="0" cy="0"/>
        </a:xfrm>
      </p:grpSpPr>
      <p:grpSp>
        <p:nvGrpSpPr>
          <p:cNvPr id="138" name="Group"/>
          <p:cNvGrpSpPr/>
          <p:nvPr/>
        </p:nvGrpSpPr>
        <p:grpSpPr>
          <a:xfrm>
            <a:off x="2" y="10876"/>
            <a:ext cx="12187768" cy="6853459"/>
            <a:chOff x="0" y="0"/>
            <a:chExt cx="24375535" cy="13706917"/>
          </a:xfrm>
        </p:grpSpPr>
        <p:sp>
          <p:nvSpPr>
            <p:cNvPr id="126" name="Rectangle"/>
            <p:cNvSpPr/>
            <p:nvPr/>
          </p:nvSpPr>
          <p:spPr>
            <a:xfrm>
              <a:off x="2362199" y="3674444"/>
              <a:ext cx="22013336" cy="10032473"/>
            </a:xfrm>
            <a:prstGeom prst="rect">
              <a:avLst/>
            </a:prstGeom>
            <a:gradFill flip="none" rotWithShape="1">
              <a:gsLst>
                <a:gs pos="0">
                  <a:srgbClr val="000066"/>
                </a:gs>
                <a:gs pos="100000">
                  <a:srgbClr val="000099"/>
                </a:gs>
              </a:gsLst>
              <a:lin ang="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27" name="Rectangle"/>
            <p:cNvSpPr/>
            <p:nvPr/>
          </p:nvSpPr>
          <p:spPr>
            <a:xfrm>
              <a:off x="0" y="3674444"/>
              <a:ext cx="2362200" cy="10032473"/>
            </a:xfrm>
            <a:prstGeom prst="rect">
              <a:avLst/>
            </a:prstGeom>
            <a:gradFill flip="none" rotWithShape="1">
              <a:gsLst>
                <a:gs pos="0">
                  <a:srgbClr val="000066"/>
                </a:gs>
                <a:gs pos="100000">
                  <a:srgbClr val="000099"/>
                </a:gs>
              </a:gsLst>
              <a:lin ang="540000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grpSp>
          <p:nvGrpSpPr>
            <p:cNvPr id="137" name="Group"/>
            <p:cNvGrpSpPr/>
            <p:nvPr/>
          </p:nvGrpSpPr>
          <p:grpSpPr>
            <a:xfrm>
              <a:off x="-1" y="-1"/>
              <a:ext cx="24375535" cy="13706918"/>
              <a:chOff x="0" y="0"/>
              <a:chExt cx="24375533" cy="13706916"/>
            </a:xfrm>
          </p:grpSpPr>
          <p:sp>
            <p:nvSpPr>
              <p:cNvPr id="128" name="Rectangle"/>
              <p:cNvSpPr/>
              <p:nvPr/>
            </p:nvSpPr>
            <p:spPr>
              <a:xfrm>
                <a:off x="2336800" y="0"/>
                <a:ext cx="50800" cy="2207208"/>
              </a:xfrm>
              <a:prstGeom prst="rect">
                <a:avLst/>
              </a:prstGeom>
              <a:gradFill flip="none" rotWithShape="1">
                <a:gsLst>
                  <a:gs pos="0">
                    <a:srgbClr val="000066"/>
                  </a:gs>
                  <a:gs pos="100000">
                    <a:srgbClr val="000099"/>
                  </a:gs>
                </a:gsLst>
                <a:lin ang="540000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29" name="Rectangle"/>
              <p:cNvSpPr/>
              <p:nvPr/>
            </p:nvSpPr>
            <p:spPr>
              <a:xfrm>
                <a:off x="2336800" y="5141681"/>
                <a:ext cx="50800" cy="8565236"/>
              </a:xfrm>
              <a:prstGeom prst="rect">
                <a:avLst/>
              </a:prstGeom>
              <a:gradFill flip="none" rotWithShape="1">
                <a:gsLst>
                  <a:gs pos="0">
                    <a:srgbClr val="000099"/>
                  </a:gs>
                  <a:gs pos="100000">
                    <a:srgbClr val="000066"/>
                  </a:gs>
                </a:gsLst>
                <a:lin ang="540000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0" name="Rectangle"/>
              <p:cNvSpPr/>
              <p:nvPr/>
            </p:nvSpPr>
            <p:spPr>
              <a:xfrm>
                <a:off x="4313767" y="3655389"/>
                <a:ext cx="20061767" cy="38111"/>
              </a:xfrm>
              <a:prstGeom prst="rect">
                <a:avLst/>
              </a:prstGeom>
              <a:gradFill flip="none" rotWithShape="1">
                <a:gsLst>
                  <a:gs pos="0">
                    <a:srgbClr val="000099"/>
                  </a:gs>
                  <a:gs pos="100000">
                    <a:srgbClr val="000066"/>
                  </a:gs>
                </a:gsLst>
                <a:lin ang="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1" name="Rectangle"/>
              <p:cNvSpPr/>
              <p:nvPr/>
            </p:nvSpPr>
            <p:spPr>
              <a:xfrm>
                <a:off x="2336800" y="4341370"/>
                <a:ext cx="50800" cy="800312"/>
              </a:xfrm>
              <a:prstGeom prst="rect">
                <a:avLst/>
              </a:prstGeom>
              <a:gradFill flip="none" rotWithShape="1">
                <a:gsLst>
                  <a:gs pos="0">
                    <a:srgbClr val="0066FF"/>
                  </a:gs>
                  <a:gs pos="100000">
                    <a:srgbClr val="000099"/>
                  </a:gs>
                </a:gsLst>
                <a:lin ang="540000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2" name="Rectangle"/>
              <p:cNvSpPr/>
              <p:nvPr/>
            </p:nvSpPr>
            <p:spPr>
              <a:xfrm>
                <a:off x="2336800" y="2207207"/>
                <a:ext cx="50800" cy="800312"/>
              </a:xfrm>
              <a:prstGeom prst="rect">
                <a:avLst/>
              </a:prstGeom>
              <a:gradFill flip="none" rotWithShape="1">
                <a:gsLst>
                  <a:gs pos="0">
                    <a:srgbClr val="000099"/>
                  </a:gs>
                  <a:gs pos="100000">
                    <a:srgbClr val="0066FF"/>
                  </a:gs>
                </a:gsLst>
                <a:lin ang="540000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3" name="Rectangle"/>
              <p:cNvSpPr/>
              <p:nvPr/>
            </p:nvSpPr>
            <p:spPr>
              <a:xfrm>
                <a:off x="2336800" y="3007518"/>
                <a:ext cx="50800" cy="1333853"/>
              </a:xfrm>
              <a:prstGeom prst="rect">
                <a:avLst/>
              </a:prstGeom>
              <a:gradFill flip="none" rotWithShape="1">
                <a:gsLst>
                  <a:gs pos="0">
                    <a:srgbClr val="0066FF"/>
                  </a:gs>
                  <a:gs pos="50000">
                    <a:srgbClr val="FFFFCC"/>
                  </a:gs>
                  <a:gs pos="100000">
                    <a:srgbClr val="0066FF"/>
                  </a:gs>
                </a:gsLst>
                <a:lin ang="540000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4" name="Rectangle"/>
              <p:cNvSpPr/>
              <p:nvPr/>
            </p:nvSpPr>
            <p:spPr>
              <a:xfrm>
                <a:off x="0" y="3655389"/>
                <a:ext cx="1485901" cy="38111"/>
              </a:xfrm>
              <a:prstGeom prst="rect">
                <a:avLst/>
              </a:prstGeom>
              <a:gradFill flip="none" rotWithShape="1">
                <a:gsLst>
                  <a:gs pos="0">
                    <a:srgbClr val="000099"/>
                  </a:gs>
                  <a:gs pos="100000">
                    <a:srgbClr val="0066FF"/>
                  </a:gs>
                </a:gsLst>
                <a:lin ang="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5" name="Rectangle"/>
              <p:cNvSpPr/>
              <p:nvPr/>
            </p:nvSpPr>
            <p:spPr>
              <a:xfrm>
                <a:off x="3246966" y="3655389"/>
                <a:ext cx="1066801" cy="38111"/>
              </a:xfrm>
              <a:prstGeom prst="rect">
                <a:avLst/>
              </a:prstGeom>
              <a:gradFill flip="none" rotWithShape="1">
                <a:gsLst>
                  <a:gs pos="0">
                    <a:srgbClr val="0066FF"/>
                  </a:gs>
                  <a:gs pos="100000">
                    <a:srgbClr val="000099"/>
                  </a:gs>
                </a:gsLst>
                <a:lin ang="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sp>
            <p:nvSpPr>
              <p:cNvPr id="136" name="Rectangle"/>
              <p:cNvSpPr/>
              <p:nvPr/>
            </p:nvSpPr>
            <p:spPr>
              <a:xfrm>
                <a:off x="1473200" y="3655389"/>
                <a:ext cx="1773767" cy="38111"/>
              </a:xfrm>
              <a:prstGeom prst="rect">
                <a:avLst/>
              </a:prstGeom>
              <a:gradFill flip="none" rotWithShape="1">
                <a:gsLst>
                  <a:gs pos="0">
                    <a:srgbClr val="0066FF"/>
                  </a:gs>
                  <a:gs pos="50000">
                    <a:srgbClr val="FFFFCC"/>
                  </a:gs>
                  <a:gs pos="100000">
                    <a:srgbClr val="0066FF"/>
                  </a:gs>
                </a:gsLst>
                <a:lin ang="0" scaled="0"/>
              </a:gradFill>
              <a:ln w="12700" cap="flat">
                <a:noFill/>
                <a:miter lim="400000"/>
              </a:ln>
              <a:effectLst/>
            </p:spPr>
            <p:txBody>
              <a:bodyPr wrap="square" lIns="115838" tIns="115838" rIns="115838" bIns="115838" numCol="1" anchor="t">
                <a:noAutofit/>
              </a:bodyPr>
              <a:lstStyle/>
              <a:p>
                <a:pPr algn="l" defTabSz="1043924">
                  <a:defRPr sz="4000" b="0">
                    <a:solidFill>
                      <a:srgbClr val="FFFFFF"/>
                    </a:solidFill>
                    <a:uFill>
                      <a:solidFill>
                        <a:srgbClr val="FFFFFF"/>
                      </a:solidFill>
                    </a:uFill>
                    <a:latin typeface="Tahoma"/>
                    <a:ea typeface="Tahoma"/>
                    <a:cs typeface="Tahoma"/>
                    <a:sym typeface="Tahoma"/>
                  </a:defRPr>
                </a:pPr>
                <a:endParaRPr sz="2000"/>
              </a:p>
            </p:txBody>
          </p:sp>
        </p:grpSp>
      </p:grpSp>
      <p:sp>
        <p:nvSpPr>
          <p:cNvPr id="139" name="Title Text"/>
          <p:cNvSpPr txBox="1">
            <a:spLocks noGrp="1"/>
          </p:cNvSpPr>
          <p:nvPr>
            <p:ph type="title"/>
          </p:nvPr>
        </p:nvSpPr>
        <p:spPr>
          <a:xfrm>
            <a:off x="1422399" y="309407"/>
            <a:ext cx="10058402" cy="1432304"/>
          </a:xfrm>
          <a:prstGeom prst="rect">
            <a:avLst/>
          </a:prstGeom>
        </p:spPr>
        <p:txBody>
          <a:bodyPr lIns="115838" tIns="115838" rIns="115838" bIns="115838"/>
          <a:lstStyle>
            <a:lvl1pPr algn="l" defTabSz="1043924">
              <a:defRPr sz="4300" b="1">
                <a:solidFill>
                  <a:srgbClr val="EAEAEA"/>
                </a:solidFill>
                <a:effectLst>
                  <a:outerShdw blurRad="38100" dist="38100" dir="2700000" rotWithShape="0">
                    <a:srgbClr val="000000"/>
                  </a:outerShdw>
                </a:effectLst>
                <a:uFill>
                  <a:solidFill>
                    <a:srgbClr val="EAEAEA"/>
                  </a:solidFill>
                </a:uFill>
                <a:latin typeface="Tahoma"/>
                <a:ea typeface="Tahoma"/>
                <a:cs typeface="Tahoma"/>
                <a:sym typeface="Tahoma"/>
              </a:defRPr>
            </a:lvl1pPr>
          </a:lstStyle>
          <a:p>
            <a:r>
              <a:t>Title Text</a:t>
            </a:r>
          </a:p>
        </p:txBody>
      </p:sp>
      <p:sp>
        <p:nvSpPr>
          <p:cNvPr id="140" name="Slide Number"/>
          <p:cNvSpPr txBox="1">
            <a:spLocks noGrp="1"/>
          </p:cNvSpPr>
          <p:nvPr>
            <p:ph type="sldNum" sz="quarter" idx="2"/>
          </p:nvPr>
        </p:nvSpPr>
        <p:spPr>
          <a:xfrm>
            <a:off x="8940800" y="6254574"/>
            <a:ext cx="2540001" cy="372438"/>
          </a:xfrm>
          <a:prstGeom prst="rect">
            <a:avLst/>
          </a:prstGeom>
        </p:spPr>
        <p:txBody>
          <a:bodyPr wrap="square" lIns="115838" tIns="115838" rIns="115838" bIns="115838"/>
          <a:lstStyle>
            <a:lvl1pPr algn="r" defTabSz="1043924">
              <a:defRPr sz="900">
                <a:solidFill>
                  <a:srgbClr val="FFFFFF"/>
                </a:solidFill>
                <a:effectLst>
                  <a:outerShdw blurRad="38100" dist="38100" dir="2700000" rotWithShape="0">
                    <a:srgbClr val="000000"/>
                  </a:outerShdw>
                </a:effectLst>
                <a:uFill>
                  <a:solidFill>
                    <a:srgbClr val="FFFFFF"/>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0943718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6" name="Rectangle 9"/>
          <p:cNvSpPr/>
          <p:nvPr/>
        </p:nvSpPr>
        <p:spPr>
          <a:xfrm>
            <a:off x="1" y="0"/>
            <a:ext cx="12192001" cy="157439"/>
          </a:xfrm>
          <a:prstGeom prst="rect">
            <a:avLst/>
          </a:prstGeom>
          <a:gradFill>
            <a:gsLst>
              <a:gs pos="0">
                <a:srgbClr val="0FC191"/>
              </a:gs>
              <a:gs pos="60000">
                <a:srgbClr val="1987F5"/>
              </a:gs>
            </a:gsLst>
            <a:lin ang="10800000"/>
          </a:gradFill>
          <a:ln w="12700">
            <a:miter lim="400000"/>
          </a:ln>
        </p:spPr>
        <p:txBody>
          <a:bodyPr tIns="45720" bIns="45720" anchor="ctr"/>
          <a:lstStyle/>
          <a:p>
            <a:pPr defTabSz="914400">
              <a:defRPr sz="3600" b="0">
                <a:solidFill>
                  <a:srgbClr val="FFFFFF"/>
                </a:solidFill>
                <a:latin typeface="Calibri"/>
                <a:ea typeface="Calibri"/>
                <a:cs typeface="Calibri"/>
                <a:sym typeface="Calibri"/>
              </a:defRPr>
            </a:pPr>
            <a:endParaRPr sz="1800"/>
          </a:p>
        </p:txBody>
      </p:sp>
      <p:sp>
        <p:nvSpPr>
          <p:cNvPr id="157" name="Rectangle 10"/>
          <p:cNvSpPr/>
          <p:nvPr/>
        </p:nvSpPr>
        <p:spPr>
          <a:xfrm>
            <a:off x="0" y="6210300"/>
            <a:ext cx="12192000" cy="649124"/>
          </a:xfrm>
          <a:prstGeom prst="rect">
            <a:avLst/>
          </a:prstGeom>
          <a:gradFill>
            <a:gsLst>
              <a:gs pos="0">
                <a:srgbClr val="0FC191"/>
              </a:gs>
              <a:gs pos="60000">
                <a:srgbClr val="1987F5"/>
              </a:gs>
            </a:gsLst>
            <a:lin ang="10800000"/>
          </a:gradFill>
          <a:ln w="12700">
            <a:miter lim="400000"/>
          </a:ln>
        </p:spPr>
        <p:txBody>
          <a:bodyPr tIns="45720" bIns="45720" anchor="ctr"/>
          <a:lstStyle/>
          <a:p>
            <a:pPr defTabSz="914400">
              <a:defRPr sz="3600" b="0">
                <a:solidFill>
                  <a:srgbClr val="FFFFFF"/>
                </a:solidFill>
                <a:latin typeface="Calibri"/>
                <a:ea typeface="Calibri"/>
                <a:cs typeface="Calibri"/>
                <a:sym typeface="Calibri"/>
              </a:defRPr>
            </a:pPr>
            <a:endParaRPr sz="1800"/>
          </a:p>
        </p:txBody>
      </p:sp>
      <p:pic>
        <p:nvPicPr>
          <p:cNvPr id="158" name="Picture 12" descr="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7288" y="6471961"/>
            <a:ext cx="1060078" cy="228601"/>
          </a:xfrm>
          <a:prstGeom prst="rect">
            <a:avLst/>
          </a:prstGeom>
          <a:ln w="12700">
            <a:miter lim="400000"/>
          </a:ln>
        </p:spPr>
      </p:pic>
      <p:sp>
        <p:nvSpPr>
          <p:cNvPr id="159" name="Title Text"/>
          <p:cNvSpPr txBox="1">
            <a:spLocks noGrp="1"/>
          </p:cNvSpPr>
          <p:nvPr>
            <p:ph type="title"/>
          </p:nvPr>
        </p:nvSpPr>
        <p:spPr>
          <a:xfrm>
            <a:off x="838200" y="365125"/>
            <a:ext cx="10515600" cy="1325563"/>
          </a:xfrm>
          <a:prstGeom prst="rect">
            <a:avLst/>
          </a:prstGeom>
        </p:spPr>
        <p:txBody>
          <a:bodyPr lIns="91439" tIns="91439" rIns="91439" bIns="91439" anchor="t"/>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60"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495300" indent="-266700" defTabSz="914400">
              <a:lnSpc>
                <a:spcPct val="90000"/>
              </a:lnSpc>
              <a:spcBef>
                <a:spcPts val="1000"/>
              </a:spcBef>
              <a:buSzPct val="100000"/>
              <a:buFont typeface="Arial"/>
              <a:defRPr sz="2800">
                <a:latin typeface="Calibri"/>
                <a:ea typeface="Calibri"/>
                <a:cs typeface="Calibri"/>
                <a:sym typeface="Calibri"/>
              </a:defRPr>
            </a:lvl2pPr>
            <a:lvl3pPr marL="777240" indent="-320040" defTabSz="914400">
              <a:lnSpc>
                <a:spcPct val="90000"/>
              </a:lnSpc>
              <a:spcBef>
                <a:spcPts val="1000"/>
              </a:spcBef>
              <a:buSzPct val="100000"/>
              <a:buFont typeface="Arial"/>
              <a:defRPr sz="2800">
                <a:latin typeface="Calibri"/>
                <a:ea typeface="Calibri"/>
                <a:cs typeface="Calibri"/>
                <a:sym typeface="Calibri"/>
              </a:defRPr>
            </a:lvl3pPr>
            <a:lvl4pPr marL="1041400" indent="-355600" defTabSz="914400">
              <a:lnSpc>
                <a:spcPct val="90000"/>
              </a:lnSpc>
              <a:spcBef>
                <a:spcPts val="1000"/>
              </a:spcBef>
              <a:buSzPct val="100000"/>
              <a:buFont typeface="Arial"/>
              <a:defRPr sz="2800">
                <a:latin typeface="Calibri"/>
                <a:ea typeface="Calibri"/>
                <a:cs typeface="Calibri"/>
                <a:sym typeface="Calibri"/>
              </a:defRPr>
            </a:lvl4pPr>
            <a:lvl5pPr marL="12700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7168322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solidFill>
                  <a:srgbClr val="FFC632"/>
                </a:solidFill>
                <a:latin typeface="RBNO3.1-MEDIUM"/>
                <a:ea typeface="RBNO3.1-MEDIUM"/>
                <a:cs typeface="RBNO3.1-MEDIUM"/>
                <a:sym typeface="RBNO3.1-MEDIUM"/>
              </a:defRPr>
            </a:lvl1pPr>
          </a:lstStyle>
          <a:p>
            <a:r>
              <a:t>Title Text</a:t>
            </a:r>
          </a:p>
        </p:txBody>
      </p:sp>
      <p:sp>
        <p:nvSpPr>
          <p:cNvPr id="169"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1pPr>
            <a:lvl2pPr marL="4572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2pPr>
            <a:lvl3pPr marL="6858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3pPr>
            <a:lvl4pPr marL="9144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4pPr>
            <a:lvl5pPr marL="11430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52208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7" name="Slide Number"/>
          <p:cNvSpPr txBox="1">
            <a:spLocks noGrp="1"/>
          </p:cNvSpPr>
          <p:nvPr>
            <p:ph type="sldNum" sz="quarter" idx="2"/>
          </p:nvPr>
        </p:nvSpPr>
        <p:spPr>
          <a:xfrm>
            <a:off x="5988050" y="6481842"/>
            <a:ext cx="285335" cy="287258"/>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extLst>
      <p:ext uri="{BB962C8B-B14F-4D97-AF65-F5344CB8AC3E}">
        <p14:creationId xmlns:p14="http://schemas.microsoft.com/office/powerpoint/2010/main" val="98761016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4" name="Rectangle 9"/>
          <p:cNvSpPr/>
          <p:nvPr/>
        </p:nvSpPr>
        <p:spPr>
          <a:xfrm>
            <a:off x="1" y="0"/>
            <a:ext cx="12192001" cy="157439"/>
          </a:xfrm>
          <a:prstGeom prst="rect">
            <a:avLst/>
          </a:prstGeom>
          <a:gradFill>
            <a:gsLst>
              <a:gs pos="0">
                <a:srgbClr val="0FC191"/>
              </a:gs>
              <a:gs pos="60000">
                <a:srgbClr val="1987F5"/>
              </a:gs>
            </a:gsLst>
            <a:lin ang="10800000"/>
          </a:gradFill>
          <a:ln w="12700">
            <a:miter lim="400000"/>
          </a:ln>
        </p:spPr>
        <p:txBody>
          <a:bodyPr tIns="45720" bIns="45720" anchor="ctr"/>
          <a:lstStyle/>
          <a:p>
            <a:pPr defTabSz="914400">
              <a:defRPr sz="3600" b="0">
                <a:solidFill>
                  <a:srgbClr val="FFFFFF"/>
                </a:solidFill>
                <a:latin typeface="Calibri"/>
                <a:ea typeface="Calibri"/>
                <a:cs typeface="Calibri"/>
                <a:sym typeface="Calibri"/>
              </a:defRPr>
            </a:pPr>
            <a:endParaRPr sz="1800"/>
          </a:p>
        </p:txBody>
      </p:sp>
      <p:sp>
        <p:nvSpPr>
          <p:cNvPr id="185" name="Rectangle 10"/>
          <p:cNvSpPr/>
          <p:nvPr/>
        </p:nvSpPr>
        <p:spPr>
          <a:xfrm>
            <a:off x="0" y="6210300"/>
            <a:ext cx="12192000" cy="649124"/>
          </a:xfrm>
          <a:prstGeom prst="rect">
            <a:avLst/>
          </a:prstGeom>
          <a:gradFill>
            <a:gsLst>
              <a:gs pos="0">
                <a:srgbClr val="0FC191"/>
              </a:gs>
              <a:gs pos="60000">
                <a:srgbClr val="1987F5"/>
              </a:gs>
            </a:gsLst>
            <a:lin ang="10800000"/>
          </a:gradFill>
          <a:ln w="12700">
            <a:miter lim="400000"/>
          </a:ln>
        </p:spPr>
        <p:txBody>
          <a:bodyPr tIns="45720" bIns="45720" anchor="ctr"/>
          <a:lstStyle/>
          <a:p>
            <a:pPr defTabSz="914400">
              <a:defRPr sz="3600" b="0">
                <a:solidFill>
                  <a:srgbClr val="FFFFFF"/>
                </a:solidFill>
                <a:latin typeface="Calibri"/>
                <a:ea typeface="Calibri"/>
                <a:cs typeface="Calibri"/>
                <a:sym typeface="Calibri"/>
              </a:defRPr>
            </a:pPr>
            <a:endParaRPr sz="1800"/>
          </a:p>
        </p:txBody>
      </p:sp>
      <p:pic>
        <p:nvPicPr>
          <p:cNvPr id="186" name="Picture 12" descr="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7288" y="6471961"/>
            <a:ext cx="1060078" cy="228601"/>
          </a:xfrm>
          <a:prstGeom prst="rect">
            <a:avLst/>
          </a:prstGeom>
          <a:ln w="12700">
            <a:miter lim="400000"/>
          </a:ln>
        </p:spPr>
      </p:pic>
      <p:sp>
        <p:nvSpPr>
          <p:cNvPr id="187" name="Title Text"/>
          <p:cNvSpPr txBox="1">
            <a:spLocks noGrp="1"/>
          </p:cNvSpPr>
          <p:nvPr>
            <p:ph type="title"/>
          </p:nvPr>
        </p:nvSpPr>
        <p:spPr>
          <a:xfrm>
            <a:off x="1524000" y="1122363"/>
            <a:ext cx="9144000" cy="2387601"/>
          </a:xfrm>
          <a:prstGeom prst="rect">
            <a:avLst/>
          </a:prstGeom>
        </p:spPr>
        <p:txBody>
          <a:bodyPr lIns="91439" tIns="91439" rIns="91439" bIns="91439"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188" name="Body Level One…"/>
          <p:cNvSpPr txBox="1">
            <a:spLocks noGrp="1"/>
          </p:cNvSpPr>
          <p:nvPr>
            <p:ph type="body" sz="quarter" idx="1"/>
          </p:nvPr>
        </p:nvSpPr>
        <p:spPr>
          <a:xfrm>
            <a:off x="1524000" y="3602038"/>
            <a:ext cx="9144000" cy="1655763"/>
          </a:xfrm>
          <a:prstGeom prst="rect">
            <a:avLst/>
          </a:prstGeom>
        </p:spPr>
        <p:txBody>
          <a:bodyPr lIns="91439" tIns="91439" rIns="91439" bIns="91439" anchor="t"/>
          <a:lstStyle>
            <a:lvl1pPr marL="0" indent="0" algn="ctr" defTabSz="914400">
              <a:lnSpc>
                <a:spcPct val="90000"/>
              </a:lnSpc>
              <a:spcBef>
                <a:spcPts val="1000"/>
              </a:spcBef>
              <a:buSzTx/>
              <a:buNone/>
              <a:defRPr sz="2400">
                <a:latin typeface="Calibri"/>
                <a:ea typeface="Calibri"/>
                <a:cs typeface="Calibri"/>
                <a:sym typeface="Calibri"/>
              </a:defRPr>
            </a:lvl1pPr>
            <a:lvl2pPr marL="0" indent="228600" algn="ctr" defTabSz="914400">
              <a:lnSpc>
                <a:spcPct val="90000"/>
              </a:lnSpc>
              <a:spcBef>
                <a:spcPts val="1000"/>
              </a:spcBef>
              <a:buSzTx/>
              <a:buNone/>
              <a:defRPr sz="2400">
                <a:latin typeface="Calibri"/>
                <a:ea typeface="Calibri"/>
                <a:cs typeface="Calibri"/>
                <a:sym typeface="Calibri"/>
              </a:defRPr>
            </a:lvl2pPr>
            <a:lvl3pPr marL="0" indent="457200" algn="ctr" defTabSz="914400">
              <a:lnSpc>
                <a:spcPct val="90000"/>
              </a:lnSpc>
              <a:spcBef>
                <a:spcPts val="1000"/>
              </a:spcBef>
              <a:buSzTx/>
              <a:buNone/>
              <a:defRPr sz="2400">
                <a:latin typeface="Calibri"/>
                <a:ea typeface="Calibri"/>
                <a:cs typeface="Calibri"/>
                <a:sym typeface="Calibri"/>
              </a:defRPr>
            </a:lvl3pPr>
            <a:lvl4pPr marL="0" indent="685800" algn="ctr" defTabSz="914400">
              <a:lnSpc>
                <a:spcPct val="90000"/>
              </a:lnSpc>
              <a:spcBef>
                <a:spcPts val="1000"/>
              </a:spcBef>
              <a:buSzTx/>
              <a:buNone/>
              <a:defRPr sz="2400">
                <a:latin typeface="Calibri"/>
                <a:ea typeface="Calibri"/>
                <a:cs typeface="Calibri"/>
                <a:sym typeface="Calibri"/>
              </a:defRPr>
            </a:lvl4pPr>
            <a:lvl5pPr marL="0" indent="914400" algn="ctr" defTabSz="9144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181164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EBAA-CF88-4236-AA6D-31F30AFC9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D6B275-23E5-4A35-9E70-8F4F98494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BB79D3-1B4C-463A-8759-44CDD7F3241D}"/>
              </a:ext>
            </a:extLst>
          </p:cNvPr>
          <p:cNvSpPr>
            <a:spLocks noGrp="1"/>
          </p:cNvSpPr>
          <p:nvPr>
            <p:ph type="dt" sz="half" idx="10"/>
          </p:nvPr>
        </p:nvSpPr>
        <p:spPr/>
        <p:txBody>
          <a:bodyPr/>
          <a:lstStyle/>
          <a:p>
            <a:fld id="{BB951676-1F20-B74F-9D28-A086CA38CE33}" type="datetime1">
              <a:rPr lang="en-US" smtClean="0"/>
              <a:t>8/14/2024</a:t>
            </a:fld>
            <a:endParaRPr lang="en-US"/>
          </a:p>
        </p:txBody>
      </p:sp>
      <p:sp>
        <p:nvSpPr>
          <p:cNvPr id="5" name="Footer Placeholder 4">
            <a:extLst>
              <a:ext uri="{FF2B5EF4-FFF2-40B4-BE49-F238E27FC236}">
                <a16:creationId xmlns:a16="http://schemas.microsoft.com/office/drawing/2014/main" id="{6AC1D854-1629-4E58-81DC-F181F3EC6739}"/>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6" name="Slide Number Placeholder 5">
            <a:extLst>
              <a:ext uri="{FF2B5EF4-FFF2-40B4-BE49-F238E27FC236}">
                <a16:creationId xmlns:a16="http://schemas.microsoft.com/office/drawing/2014/main" id="{3EDA942D-71A9-4570-8C6C-E9BECD31FCAC}"/>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3363538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solidFill>
                  <a:srgbClr val="FFC632"/>
                </a:solidFill>
                <a:latin typeface="RBNO3.1-MEDIUM"/>
                <a:ea typeface="RBNO3.1-MEDIUM"/>
                <a:cs typeface="RBNO3.1-MEDIUM"/>
                <a:sym typeface="RBNO3.1-MEDIUM"/>
              </a:defRPr>
            </a:lvl1pPr>
          </a:lstStyle>
          <a:p>
            <a:r>
              <a:t>Title Text</a:t>
            </a:r>
          </a:p>
        </p:txBody>
      </p:sp>
      <p:sp>
        <p:nvSpPr>
          <p:cNvPr id="197"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1pPr>
            <a:lvl2pPr marL="4572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2pPr>
            <a:lvl3pPr marL="6858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3pPr>
            <a:lvl4pPr marL="9144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4pPr>
            <a:lvl5pPr marL="1143000" indent="-228600" defTabSz="914400">
              <a:lnSpc>
                <a:spcPct val="90000"/>
              </a:lnSpc>
              <a:spcBef>
                <a:spcPts val="1000"/>
              </a:spcBef>
              <a:buSzPct val="100000"/>
              <a:buFont typeface="Arial"/>
              <a:defRPr sz="1600">
                <a:solidFill>
                  <a:srgbClr val="0A2240"/>
                </a:solidFill>
                <a:latin typeface="RBNo3.1 Light"/>
                <a:ea typeface="RBNo3.1 Light"/>
                <a:cs typeface="RBNo3.1 Light"/>
                <a:sym typeface="RBNo3.1 Light"/>
              </a:defRPr>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5227797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05" name="Rectangle 9"/>
          <p:cNvSpPr/>
          <p:nvPr/>
        </p:nvSpPr>
        <p:spPr>
          <a:xfrm>
            <a:off x="1" y="0"/>
            <a:ext cx="12192001" cy="157439"/>
          </a:xfrm>
          <a:prstGeom prst="rect">
            <a:avLst/>
          </a:prstGeom>
          <a:gradFill>
            <a:gsLst>
              <a:gs pos="0">
                <a:srgbClr val="0FC191"/>
              </a:gs>
              <a:gs pos="60000">
                <a:srgbClr val="1987F5"/>
              </a:gs>
            </a:gsLst>
            <a:lin ang="10800000"/>
          </a:gradFill>
          <a:ln w="12700">
            <a:miter lim="400000"/>
          </a:ln>
        </p:spPr>
        <p:txBody>
          <a:bodyPr tIns="45720" bIns="45720" anchor="ctr"/>
          <a:lstStyle/>
          <a:p>
            <a:pPr defTabSz="914400">
              <a:defRPr sz="3600" b="0">
                <a:solidFill>
                  <a:srgbClr val="FFFFFF"/>
                </a:solidFill>
                <a:latin typeface="Calibri"/>
                <a:ea typeface="Calibri"/>
                <a:cs typeface="Calibri"/>
                <a:sym typeface="Calibri"/>
              </a:defRPr>
            </a:pPr>
            <a:endParaRPr sz="1800"/>
          </a:p>
        </p:txBody>
      </p:sp>
      <p:sp>
        <p:nvSpPr>
          <p:cNvPr id="206" name="Rectangle 10"/>
          <p:cNvSpPr/>
          <p:nvPr/>
        </p:nvSpPr>
        <p:spPr>
          <a:xfrm>
            <a:off x="0" y="6210300"/>
            <a:ext cx="12192000" cy="649124"/>
          </a:xfrm>
          <a:prstGeom prst="rect">
            <a:avLst/>
          </a:prstGeom>
          <a:gradFill>
            <a:gsLst>
              <a:gs pos="0">
                <a:srgbClr val="0FC191"/>
              </a:gs>
              <a:gs pos="60000">
                <a:srgbClr val="1987F5"/>
              </a:gs>
            </a:gsLst>
            <a:lin ang="10800000"/>
          </a:gradFill>
          <a:ln w="12700">
            <a:miter lim="400000"/>
          </a:ln>
        </p:spPr>
        <p:txBody>
          <a:bodyPr tIns="45720" bIns="45720" anchor="ctr"/>
          <a:lstStyle/>
          <a:p>
            <a:pPr defTabSz="914400">
              <a:defRPr sz="3600" b="0">
                <a:solidFill>
                  <a:srgbClr val="FFFFFF"/>
                </a:solidFill>
                <a:latin typeface="Calibri"/>
                <a:ea typeface="Calibri"/>
                <a:cs typeface="Calibri"/>
                <a:sym typeface="Calibri"/>
              </a:defRPr>
            </a:pPr>
            <a:endParaRPr sz="1800"/>
          </a:p>
        </p:txBody>
      </p:sp>
      <p:pic>
        <p:nvPicPr>
          <p:cNvPr id="207" name="Picture 12" descr="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7288" y="6471961"/>
            <a:ext cx="1060078" cy="228601"/>
          </a:xfrm>
          <a:prstGeom prst="rect">
            <a:avLst/>
          </a:prstGeom>
          <a:ln w="12700">
            <a:miter lim="400000"/>
          </a:ln>
        </p:spPr>
      </p:pic>
      <p:sp>
        <p:nvSpPr>
          <p:cNvPr id="208"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0597086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15" name="Title Text"/>
          <p:cNvSpPr txBox="1">
            <a:spLocks noGrp="1"/>
          </p:cNvSpPr>
          <p:nvPr>
            <p:ph type="title"/>
          </p:nvPr>
        </p:nvSpPr>
        <p:spPr>
          <a:xfrm>
            <a:off x="3336726" y="857250"/>
            <a:ext cx="5518549" cy="2605237"/>
          </a:xfrm>
          <a:prstGeom prst="rect">
            <a:avLst/>
          </a:prstGeom>
        </p:spPr>
        <p:txBody>
          <a:bodyPr lIns="0" tIns="0" rIns="0" bIns="0" anchor="b"/>
          <a:lstStyle>
            <a:lvl1pPr defTabSz="292100">
              <a:defRPr sz="5400">
                <a:latin typeface="Helvetica Light"/>
                <a:ea typeface="Helvetica Light"/>
                <a:cs typeface="Helvetica Light"/>
                <a:sym typeface="Helvetica Light"/>
              </a:defRPr>
            </a:lvl1pPr>
          </a:lstStyle>
          <a:p>
            <a:r>
              <a:t>Title Text</a:t>
            </a:r>
          </a:p>
        </p:txBody>
      </p:sp>
      <p:sp>
        <p:nvSpPr>
          <p:cNvPr id="216" name="Body Level One…"/>
          <p:cNvSpPr txBox="1">
            <a:spLocks noGrp="1"/>
          </p:cNvSpPr>
          <p:nvPr>
            <p:ph type="body" sz="quarter" idx="1"/>
          </p:nvPr>
        </p:nvSpPr>
        <p:spPr>
          <a:xfrm>
            <a:off x="3336726" y="3509366"/>
            <a:ext cx="5518549" cy="2491385"/>
          </a:xfrm>
          <a:prstGeom prst="rect">
            <a:avLst/>
          </a:prstGeom>
        </p:spPr>
        <p:txBody>
          <a:bodyPr lIns="0" tIns="0" rIns="0" bIns="0" anchor="t"/>
          <a:lstStyle>
            <a:lvl1pPr marL="0" indent="0" algn="ctr" defTabSz="292100">
              <a:spcBef>
                <a:spcPts val="0"/>
              </a:spcBef>
              <a:buSzTx/>
              <a:buNone/>
              <a:defRPr sz="2100">
                <a:latin typeface="Helvetica Light"/>
                <a:ea typeface="Helvetica Light"/>
                <a:cs typeface="Helvetica Light"/>
                <a:sym typeface="Helvetica Light"/>
              </a:defRPr>
            </a:lvl1pPr>
            <a:lvl2pPr marL="0" indent="0" algn="ctr" defTabSz="292100">
              <a:spcBef>
                <a:spcPts val="0"/>
              </a:spcBef>
              <a:buSzTx/>
              <a:buNone/>
              <a:defRPr sz="2100">
                <a:latin typeface="Helvetica Light"/>
                <a:ea typeface="Helvetica Light"/>
                <a:cs typeface="Helvetica Light"/>
                <a:sym typeface="Helvetica Light"/>
              </a:defRPr>
            </a:lvl2pPr>
            <a:lvl3pPr marL="0" indent="0" algn="ctr" defTabSz="292100">
              <a:spcBef>
                <a:spcPts val="0"/>
              </a:spcBef>
              <a:buSzTx/>
              <a:buNone/>
              <a:defRPr sz="2100">
                <a:latin typeface="Helvetica Light"/>
                <a:ea typeface="Helvetica Light"/>
                <a:cs typeface="Helvetica Light"/>
                <a:sym typeface="Helvetica Light"/>
              </a:defRPr>
            </a:lvl3pPr>
            <a:lvl4pPr marL="0" indent="0" algn="ctr" defTabSz="292100">
              <a:spcBef>
                <a:spcPts val="0"/>
              </a:spcBef>
              <a:buSzTx/>
              <a:buNone/>
              <a:defRPr sz="2100">
                <a:latin typeface="Helvetica Light"/>
                <a:ea typeface="Helvetica Light"/>
                <a:cs typeface="Helvetica Light"/>
                <a:sym typeface="Helvetica Light"/>
              </a:defRPr>
            </a:lvl4pPr>
            <a:lvl5pPr marL="0" indent="0" algn="ctr" defTabSz="292100">
              <a:spcBef>
                <a:spcPts val="0"/>
              </a:spcBef>
              <a:buSzTx/>
              <a:buNone/>
              <a:defRPr sz="21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txBox="1">
            <a:spLocks noGrp="1"/>
          </p:cNvSpPr>
          <p:nvPr>
            <p:ph type="sldNum" sz="quarter" idx="2"/>
          </p:nvPr>
        </p:nvSpPr>
        <p:spPr>
          <a:xfrm>
            <a:off x="8077200" y="5486016"/>
            <a:ext cx="2133601" cy="276995"/>
          </a:xfrm>
          <a:prstGeom prst="rect">
            <a:avLst/>
          </a:prstGeom>
        </p:spPr>
        <p:txBody>
          <a:bodyPr wrap="square" lIns="68578" tIns="68578" rIns="68578" bIns="68578" anchor="ctr"/>
          <a:lstStyle>
            <a:lvl1pPr algn="r" defTabSz="228600">
              <a:defRPr sz="900">
                <a:solidFill>
                  <a:srgbClr val="888888"/>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350886856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nly">
    <p:bg>
      <p:bgPr>
        <a:solidFill>
          <a:srgbClr val="447E91"/>
        </a:solidFill>
        <a:effectLst/>
      </p:bgPr>
    </p:bg>
    <p:spTree>
      <p:nvGrpSpPr>
        <p:cNvPr id="1" name=""/>
        <p:cNvGrpSpPr/>
        <p:nvPr/>
      </p:nvGrpSpPr>
      <p:grpSpPr>
        <a:xfrm>
          <a:off x="0" y="0"/>
          <a:ext cx="0" cy="0"/>
          <a:chOff x="0" y="0"/>
          <a:chExt cx="0" cy="0"/>
        </a:xfrm>
      </p:grpSpPr>
      <p:pic>
        <p:nvPicPr>
          <p:cNvPr id="224"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0640" y="6389472"/>
            <a:ext cx="1758969" cy="376607"/>
          </a:xfrm>
          <a:prstGeom prst="rect">
            <a:avLst/>
          </a:prstGeom>
          <a:ln w="12700">
            <a:miter lim="400000"/>
          </a:ln>
        </p:spPr>
      </p:pic>
      <p:sp>
        <p:nvSpPr>
          <p:cNvPr id="225" name="Title Text"/>
          <p:cNvSpPr txBox="1">
            <a:spLocks noGrp="1"/>
          </p:cNvSpPr>
          <p:nvPr>
            <p:ph type="title"/>
          </p:nvPr>
        </p:nvSpPr>
        <p:spPr>
          <a:xfrm>
            <a:off x="838200" y="868218"/>
            <a:ext cx="10515600" cy="822470"/>
          </a:xfrm>
          <a:prstGeom prst="rect">
            <a:avLst/>
          </a:prstGeom>
        </p:spPr>
        <p:txBody>
          <a:bodyPr lIns="91439" tIns="91439" rIns="91439" bIns="91439" anchor="t"/>
          <a:lstStyle>
            <a:lvl1pPr algn="l" defTabSz="914400">
              <a:lnSpc>
                <a:spcPct val="90000"/>
              </a:lnSpc>
              <a:defRPr sz="3200" b="1">
                <a:solidFill>
                  <a:srgbClr val="FFFFFF"/>
                </a:solidFill>
                <a:latin typeface="Century Gothic"/>
                <a:ea typeface="Century Gothic"/>
                <a:cs typeface="Century Gothic"/>
                <a:sym typeface="Century Gothic"/>
              </a:defRPr>
            </a:lvl1pPr>
          </a:lstStyle>
          <a:p>
            <a:r>
              <a:t>Title Text</a:t>
            </a:r>
          </a:p>
        </p:txBody>
      </p:sp>
      <p:sp>
        <p:nvSpPr>
          <p:cNvPr id="226" name="Slide Number"/>
          <p:cNvSpPr txBox="1">
            <a:spLocks noGrp="1"/>
          </p:cNvSpPr>
          <p:nvPr>
            <p:ph type="sldNum" sz="quarter" idx="2"/>
          </p:nvPr>
        </p:nvSpPr>
        <p:spPr>
          <a:xfrm>
            <a:off x="10235045" y="6492875"/>
            <a:ext cx="372216" cy="369330"/>
          </a:xfrm>
          <a:prstGeom prst="rect">
            <a:avLst/>
          </a:prstGeom>
        </p:spPr>
        <p:txBody>
          <a:bodyPr lIns="91439" tIns="91439" rIns="91439" bIns="91439"/>
          <a:lstStyle>
            <a:lvl1pPr algn="l" defTabSz="914400">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394185939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42" name="Rectangle 1"/>
          <p:cNvSpPr/>
          <p:nvPr/>
        </p:nvSpPr>
        <p:spPr>
          <a:xfrm>
            <a:off x="1" y="6232503"/>
            <a:ext cx="12192001" cy="669472"/>
          </a:xfrm>
          <a:prstGeom prst="rect">
            <a:avLst/>
          </a:prstGeom>
          <a:solidFill>
            <a:srgbClr val="4E897B"/>
          </a:solidFill>
          <a:ln w="12700">
            <a:miter lim="400000"/>
          </a:ln>
        </p:spPr>
        <p:txBody>
          <a:bodyPr tIns="45720" bIns="45720" anchor="ctr"/>
          <a:lstStyle/>
          <a:p>
            <a:pPr defTabSz="914400">
              <a:defRPr sz="3600" b="0">
                <a:solidFill>
                  <a:srgbClr val="FFFFFF"/>
                </a:solidFill>
                <a:latin typeface="Century Gothic"/>
                <a:ea typeface="Century Gothic"/>
                <a:cs typeface="Century Gothic"/>
                <a:sym typeface="Century Gothic"/>
              </a:defRPr>
            </a:pPr>
            <a:endParaRPr sz="1800"/>
          </a:p>
        </p:txBody>
      </p:sp>
      <p:pic>
        <p:nvPicPr>
          <p:cNvPr id="243"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0640" y="6389472"/>
            <a:ext cx="1758969" cy="376607"/>
          </a:xfrm>
          <a:prstGeom prst="rect">
            <a:avLst/>
          </a:prstGeom>
          <a:ln w="12700">
            <a:miter lim="400000"/>
          </a:ln>
        </p:spPr>
      </p:pic>
      <p:sp>
        <p:nvSpPr>
          <p:cNvPr id="244" name="Slide Number"/>
          <p:cNvSpPr txBox="1">
            <a:spLocks noGrp="1"/>
          </p:cNvSpPr>
          <p:nvPr>
            <p:ph type="sldNum" sz="quarter" idx="2"/>
          </p:nvPr>
        </p:nvSpPr>
        <p:spPr>
          <a:xfrm>
            <a:off x="10235045" y="6492875"/>
            <a:ext cx="372216" cy="369330"/>
          </a:xfrm>
          <a:prstGeom prst="rect">
            <a:avLst/>
          </a:prstGeom>
        </p:spPr>
        <p:txBody>
          <a:bodyPr lIns="91439" tIns="91439" rIns="91439" bIns="91439"/>
          <a:lstStyle>
            <a:lvl1pPr algn="l" defTabSz="914400">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23016366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251" name="Rectangle 1"/>
          <p:cNvSpPr/>
          <p:nvPr/>
        </p:nvSpPr>
        <p:spPr>
          <a:xfrm>
            <a:off x="1" y="6232503"/>
            <a:ext cx="12192001" cy="669472"/>
          </a:xfrm>
          <a:prstGeom prst="rect">
            <a:avLst/>
          </a:prstGeom>
          <a:solidFill>
            <a:srgbClr val="4E897B"/>
          </a:solidFill>
          <a:ln w="12700">
            <a:miter lim="400000"/>
          </a:ln>
        </p:spPr>
        <p:txBody>
          <a:bodyPr tIns="45720" bIns="45720" anchor="ctr"/>
          <a:lstStyle/>
          <a:p>
            <a:pPr defTabSz="914400">
              <a:defRPr sz="3600" b="0">
                <a:solidFill>
                  <a:srgbClr val="FFFFFF"/>
                </a:solidFill>
                <a:latin typeface="Century Gothic"/>
                <a:ea typeface="Century Gothic"/>
                <a:cs typeface="Century Gothic"/>
                <a:sym typeface="Century Gothic"/>
              </a:defRPr>
            </a:pPr>
            <a:endParaRPr sz="1800"/>
          </a:p>
        </p:txBody>
      </p:sp>
      <p:pic>
        <p:nvPicPr>
          <p:cNvPr id="252"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0640" y="6389472"/>
            <a:ext cx="1758969" cy="376607"/>
          </a:xfrm>
          <a:prstGeom prst="rect">
            <a:avLst/>
          </a:prstGeom>
          <a:ln w="12700">
            <a:miter lim="400000"/>
          </a:ln>
        </p:spPr>
      </p:pic>
      <p:sp>
        <p:nvSpPr>
          <p:cNvPr id="253" name="Slide Number"/>
          <p:cNvSpPr txBox="1">
            <a:spLocks noGrp="1"/>
          </p:cNvSpPr>
          <p:nvPr>
            <p:ph type="sldNum" sz="quarter" idx="2"/>
          </p:nvPr>
        </p:nvSpPr>
        <p:spPr>
          <a:xfrm>
            <a:off x="10235045" y="6492875"/>
            <a:ext cx="372216" cy="369330"/>
          </a:xfrm>
          <a:prstGeom prst="rect">
            <a:avLst/>
          </a:prstGeom>
        </p:spPr>
        <p:txBody>
          <a:bodyPr lIns="91439" tIns="91439" rIns="91439" bIns="91439"/>
          <a:lstStyle>
            <a:lvl1pPr algn="l" defTabSz="914400">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281598274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
        <p:nvSpPr>
          <p:cNvPr id="260" name="Title Text"/>
          <p:cNvSpPr txBox="1">
            <a:spLocks noGrp="1"/>
          </p:cNvSpPr>
          <p:nvPr>
            <p:ph type="title"/>
          </p:nvPr>
        </p:nvSpPr>
        <p:spPr>
          <a:xfrm>
            <a:off x="3336726" y="857250"/>
            <a:ext cx="5518549" cy="2605237"/>
          </a:xfrm>
          <a:prstGeom prst="rect">
            <a:avLst/>
          </a:prstGeom>
        </p:spPr>
        <p:txBody>
          <a:bodyPr lIns="0" tIns="0" rIns="0" bIns="0" anchor="b"/>
          <a:lstStyle>
            <a:lvl1pPr defTabSz="292100">
              <a:defRPr sz="5400">
                <a:latin typeface="Helvetica Light"/>
                <a:ea typeface="Helvetica Light"/>
                <a:cs typeface="Helvetica Light"/>
                <a:sym typeface="Helvetica Light"/>
              </a:defRPr>
            </a:lvl1pPr>
          </a:lstStyle>
          <a:p>
            <a:r>
              <a:t>Title Text</a:t>
            </a:r>
          </a:p>
        </p:txBody>
      </p:sp>
      <p:sp>
        <p:nvSpPr>
          <p:cNvPr id="261" name="Body Level One…"/>
          <p:cNvSpPr txBox="1">
            <a:spLocks noGrp="1"/>
          </p:cNvSpPr>
          <p:nvPr>
            <p:ph type="body" sz="quarter" idx="1"/>
          </p:nvPr>
        </p:nvSpPr>
        <p:spPr>
          <a:xfrm>
            <a:off x="3336726" y="3509366"/>
            <a:ext cx="5518549" cy="2491385"/>
          </a:xfrm>
          <a:prstGeom prst="rect">
            <a:avLst/>
          </a:prstGeom>
        </p:spPr>
        <p:txBody>
          <a:bodyPr lIns="0" tIns="0" rIns="0" bIns="0" anchor="t"/>
          <a:lstStyle>
            <a:lvl1pPr marL="0" indent="0" algn="ctr" defTabSz="292100">
              <a:spcBef>
                <a:spcPts val="0"/>
              </a:spcBef>
              <a:buSzTx/>
              <a:buNone/>
              <a:defRPr sz="2100">
                <a:latin typeface="Helvetica Light"/>
                <a:ea typeface="Helvetica Light"/>
                <a:cs typeface="Helvetica Light"/>
                <a:sym typeface="Helvetica Light"/>
              </a:defRPr>
            </a:lvl1pPr>
            <a:lvl2pPr marL="0" indent="0" algn="ctr" defTabSz="292100">
              <a:spcBef>
                <a:spcPts val="0"/>
              </a:spcBef>
              <a:buSzTx/>
              <a:buNone/>
              <a:defRPr sz="2100">
                <a:latin typeface="Helvetica Light"/>
                <a:ea typeface="Helvetica Light"/>
                <a:cs typeface="Helvetica Light"/>
                <a:sym typeface="Helvetica Light"/>
              </a:defRPr>
            </a:lvl2pPr>
            <a:lvl3pPr marL="0" indent="0" algn="ctr" defTabSz="292100">
              <a:spcBef>
                <a:spcPts val="0"/>
              </a:spcBef>
              <a:buSzTx/>
              <a:buNone/>
              <a:defRPr sz="2100">
                <a:latin typeface="Helvetica Light"/>
                <a:ea typeface="Helvetica Light"/>
                <a:cs typeface="Helvetica Light"/>
                <a:sym typeface="Helvetica Light"/>
              </a:defRPr>
            </a:lvl3pPr>
            <a:lvl4pPr marL="0" indent="0" algn="ctr" defTabSz="292100">
              <a:spcBef>
                <a:spcPts val="0"/>
              </a:spcBef>
              <a:buSzTx/>
              <a:buNone/>
              <a:defRPr sz="2100">
                <a:latin typeface="Helvetica Light"/>
                <a:ea typeface="Helvetica Light"/>
                <a:cs typeface="Helvetica Light"/>
                <a:sym typeface="Helvetica Light"/>
              </a:defRPr>
            </a:lvl4pPr>
            <a:lvl5pPr marL="0" indent="0" algn="ctr" defTabSz="292100">
              <a:spcBef>
                <a:spcPts val="0"/>
              </a:spcBef>
              <a:buSzTx/>
              <a:buNone/>
              <a:defRPr sz="21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7797643" y="5486017"/>
            <a:ext cx="279558" cy="276993"/>
          </a:xfrm>
          <a:prstGeom prst="rect">
            <a:avLst/>
          </a:prstGeom>
        </p:spPr>
        <p:txBody>
          <a:bodyPr lIns="68577" tIns="68577" rIns="68577" bIns="68577" anchor="ctr"/>
          <a:lstStyle>
            <a:lvl1pPr algn="r" defTabSz="228600">
              <a:defRPr sz="900">
                <a:solidFill>
                  <a:srgbClr val="888888"/>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333688802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69" name="Title Text"/>
          <p:cNvSpPr txBox="1">
            <a:spLocks noGrp="1"/>
          </p:cNvSpPr>
          <p:nvPr>
            <p:ph type="title"/>
          </p:nvPr>
        </p:nvSpPr>
        <p:spPr>
          <a:xfrm>
            <a:off x="838200" y="365125"/>
            <a:ext cx="10515600" cy="1325563"/>
          </a:xfrm>
          <a:prstGeom prst="rect">
            <a:avLst/>
          </a:prstGeom>
        </p:spPr>
        <p:txBody>
          <a:bodyPr lIns="91438" tIns="91438" rIns="91438" bIns="91438"/>
          <a:lstStyle>
            <a:lvl1pPr algn="l" defTabSz="914400">
              <a:lnSpc>
                <a:spcPct val="90000"/>
              </a:lnSpc>
              <a:defRPr sz="4400">
                <a:solidFill>
                  <a:srgbClr val="FFC628"/>
                </a:solidFill>
                <a:latin typeface="RBNO3.1-MEDIUM"/>
                <a:ea typeface="RBNO3.1-MEDIUM"/>
                <a:cs typeface="RBNO3.1-MEDIUM"/>
                <a:sym typeface="RBNO3.1-MEDIUM"/>
              </a:defRPr>
            </a:lvl1pPr>
          </a:lstStyle>
          <a:p>
            <a:r>
              <a:t>Title Text</a:t>
            </a:r>
          </a:p>
        </p:txBody>
      </p:sp>
      <p:sp>
        <p:nvSpPr>
          <p:cNvPr id="270" name="Slide Number"/>
          <p:cNvSpPr txBox="1">
            <a:spLocks noGrp="1"/>
          </p:cNvSpPr>
          <p:nvPr>
            <p:ph type="sldNum" sz="quarter" idx="2"/>
          </p:nvPr>
        </p:nvSpPr>
        <p:spPr>
          <a:xfrm>
            <a:off x="10986395" y="6354249"/>
            <a:ext cx="367405" cy="369328"/>
          </a:xfrm>
          <a:prstGeom prst="rect">
            <a:avLst/>
          </a:prstGeom>
        </p:spPr>
        <p:txBody>
          <a:bodyPr lIns="91438" tIns="91438" rIns="91438" bIns="91438"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1432949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2209800" y="1122363"/>
            <a:ext cx="7772400" cy="2387601"/>
          </a:xfrm>
          <a:prstGeom prst="rect">
            <a:avLst/>
          </a:prstGeom>
        </p:spPr>
        <p:txBody>
          <a:bodyPr lIns="91439" tIns="91439" rIns="91439" bIns="91439" anchor="b"/>
          <a:lstStyle>
            <a:lvl1pPr defTabSz="914400">
              <a:lnSpc>
                <a:spcPct val="90000"/>
              </a:lnSpc>
              <a:defRPr sz="6000">
                <a:latin typeface="Arial"/>
                <a:ea typeface="Arial"/>
                <a:cs typeface="Arial"/>
                <a:sym typeface="Arial"/>
              </a:defRPr>
            </a:lvl1pPr>
          </a:lstStyle>
          <a:p>
            <a:r>
              <a:t>Title Text</a:t>
            </a:r>
          </a:p>
        </p:txBody>
      </p:sp>
      <p:sp>
        <p:nvSpPr>
          <p:cNvPr id="278" name="Body Level One…"/>
          <p:cNvSpPr txBox="1">
            <a:spLocks noGrp="1"/>
          </p:cNvSpPr>
          <p:nvPr>
            <p:ph type="body" sz="quarter" idx="1"/>
          </p:nvPr>
        </p:nvSpPr>
        <p:spPr>
          <a:xfrm>
            <a:off x="2667000" y="3602038"/>
            <a:ext cx="6858000" cy="1655763"/>
          </a:xfrm>
          <a:prstGeom prst="rect">
            <a:avLst/>
          </a:prstGeom>
        </p:spPr>
        <p:txBody>
          <a:bodyPr lIns="91439" tIns="91439" rIns="91439" bIns="91439" anchor="t"/>
          <a:lstStyle>
            <a:lvl1pPr marL="0" indent="0" algn="ctr" defTabSz="914400">
              <a:lnSpc>
                <a:spcPct val="90000"/>
              </a:lnSpc>
              <a:spcBef>
                <a:spcPts val="1000"/>
              </a:spcBef>
              <a:buSzTx/>
              <a:buNone/>
              <a:defRPr sz="2400">
                <a:latin typeface="Arial"/>
                <a:ea typeface="Arial"/>
                <a:cs typeface="Arial"/>
                <a:sym typeface="Arial"/>
              </a:defRPr>
            </a:lvl1pPr>
            <a:lvl2pPr marL="0" indent="228600" algn="ctr" defTabSz="914400">
              <a:lnSpc>
                <a:spcPct val="90000"/>
              </a:lnSpc>
              <a:spcBef>
                <a:spcPts val="1000"/>
              </a:spcBef>
              <a:buSzTx/>
              <a:buNone/>
              <a:defRPr sz="2400">
                <a:latin typeface="Arial"/>
                <a:ea typeface="Arial"/>
                <a:cs typeface="Arial"/>
                <a:sym typeface="Arial"/>
              </a:defRPr>
            </a:lvl2pPr>
            <a:lvl3pPr marL="0" indent="457200" algn="ctr" defTabSz="914400">
              <a:lnSpc>
                <a:spcPct val="90000"/>
              </a:lnSpc>
              <a:spcBef>
                <a:spcPts val="1000"/>
              </a:spcBef>
              <a:buSzTx/>
              <a:buNone/>
              <a:defRPr sz="2400">
                <a:latin typeface="Arial"/>
                <a:ea typeface="Arial"/>
                <a:cs typeface="Arial"/>
                <a:sym typeface="Arial"/>
              </a:defRPr>
            </a:lvl3pPr>
            <a:lvl4pPr marL="0" indent="685800" algn="ctr" defTabSz="914400">
              <a:lnSpc>
                <a:spcPct val="90000"/>
              </a:lnSpc>
              <a:spcBef>
                <a:spcPts val="1000"/>
              </a:spcBef>
              <a:buSzTx/>
              <a:buNone/>
              <a:defRPr sz="2400">
                <a:latin typeface="Arial"/>
                <a:ea typeface="Arial"/>
                <a:cs typeface="Arial"/>
                <a:sym typeface="Arial"/>
              </a:defRPr>
            </a:lvl4pPr>
            <a:lvl5pPr marL="0" indent="914400" algn="ctr" defTabSz="914400">
              <a:lnSpc>
                <a:spcPct val="90000"/>
              </a:lnSpc>
              <a:spcBef>
                <a:spcPts val="10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9671944" y="6354250"/>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50400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Title &amp; Subtitle">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3336726" y="857250"/>
            <a:ext cx="5518549" cy="2605237"/>
          </a:xfrm>
          <a:prstGeom prst="rect">
            <a:avLst/>
          </a:prstGeom>
        </p:spPr>
        <p:txBody>
          <a:bodyPr lIns="0" tIns="0" rIns="0" bIns="0" anchor="b"/>
          <a:lstStyle>
            <a:lvl1pPr defTabSz="292100">
              <a:defRPr sz="5400">
                <a:latin typeface="Helvetica Light"/>
                <a:ea typeface="Helvetica Light"/>
                <a:cs typeface="Helvetica Light"/>
                <a:sym typeface="Helvetica Light"/>
              </a:defRPr>
            </a:lvl1pPr>
          </a:lstStyle>
          <a:p>
            <a:r>
              <a:t>Title Text</a:t>
            </a:r>
          </a:p>
        </p:txBody>
      </p:sp>
      <p:sp>
        <p:nvSpPr>
          <p:cNvPr id="287" name="Body Level One…"/>
          <p:cNvSpPr txBox="1">
            <a:spLocks noGrp="1"/>
          </p:cNvSpPr>
          <p:nvPr>
            <p:ph type="body" sz="quarter" idx="1"/>
          </p:nvPr>
        </p:nvSpPr>
        <p:spPr>
          <a:xfrm>
            <a:off x="3336726" y="3509366"/>
            <a:ext cx="5518549" cy="2491385"/>
          </a:xfrm>
          <a:prstGeom prst="rect">
            <a:avLst/>
          </a:prstGeom>
        </p:spPr>
        <p:txBody>
          <a:bodyPr lIns="0" tIns="0" rIns="0" bIns="0" anchor="t"/>
          <a:lstStyle>
            <a:lvl1pPr marL="0" indent="0" algn="ctr" defTabSz="292100">
              <a:spcBef>
                <a:spcPts val="0"/>
              </a:spcBef>
              <a:buSzTx/>
              <a:buNone/>
              <a:defRPr sz="2000">
                <a:latin typeface="Helvetica Light"/>
                <a:ea typeface="Helvetica Light"/>
                <a:cs typeface="Helvetica Light"/>
                <a:sym typeface="Helvetica Light"/>
              </a:defRPr>
            </a:lvl1pPr>
            <a:lvl2pPr marL="0" indent="0" algn="ctr" defTabSz="292100">
              <a:spcBef>
                <a:spcPts val="0"/>
              </a:spcBef>
              <a:buSzTx/>
              <a:buNone/>
              <a:defRPr sz="2000">
                <a:latin typeface="Helvetica Light"/>
                <a:ea typeface="Helvetica Light"/>
                <a:cs typeface="Helvetica Light"/>
                <a:sym typeface="Helvetica Light"/>
              </a:defRPr>
            </a:lvl2pPr>
            <a:lvl3pPr marL="0" indent="0" algn="ctr" defTabSz="292100">
              <a:spcBef>
                <a:spcPts val="0"/>
              </a:spcBef>
              <a:buSzTx/>
              <a:buNone/>
              <a:defRPr sz="2000">
                <a:latin typeface="Helvetica Light"/>
                <a:ea typeface="Helvetica Light"/>
                <a:cs typeface="Helvetica Light"/>
                <a:sym typeface="Helvetica Light"/>
              </a:defRPr>
            </a:lvl3pPr>
            <a:lvl4pPr marL="0" indent="0" algn="ctr" defTabSz="292100">
              <a:spcBef>
                <a:spcPts val="0"/>
              </a:spcBef>
              <a:buSzTx/>
              <a:buNone/>
              <a:defRPr sz="2000">
                <a:latin typeface="Helvetica Light"/>
                <a:ea typeface="Helvetica Light"/>
                <a:cs typeface="Helvetica Light"/>
                <a:sym typeface="Helvetica Light"/>
              </a:defRPr>
            </a:lvl4pPr>
            <a:lvl5pPr marL="0" indent="0" algn="ctr" defTabSz="292100">
              <a:spcBef>
                <a:spcPts val="0"/>
              </a:spcBef>
              <a:buSzTx/>
              <a:buNone/>
              <a:defRPr sz="2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xfrm>
            <a:off x="7797643" y="5486017"/>
            <a:ext cx="279558" cy="276993"/>
          </a:xfrm>
          <a:prstGeom prst="rect">
            <a:avLst/>
          </a:prstGeom>
        </p:spPr>
        <p:txBody>
          <a:bodyPr lIns="68577" tIns="68577" rIns="68577" bIns="68577" anchor="ctr"/>
          <a:lstStyle>
            <a:lvl1pPr algn="r" defTabSz="228600">
              <a:defRPr sz="900">
                <a:solidFill>
                  <a:srgbClr val="888888"/>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337442045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F9E1-93F9-4270-A588-281523A6A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614AD-BC58-4DC0-AFE7-A7AD2D2C51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639E6A-07D1-4546-9FBE-D0FC2DE732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0E6742-E67F-460F-9B78-6A1B4EA557B0}"/>
              </a:ext>
            </a:extLst>
          </p:cNvPr>
          <p:cNvSpPr>
            <a:spLocks noGrp="1"/>
          </p:cNvSpPr>
          <p:nvPr>
            <p:ph type="dt" sz="half" idx="10"/>
          </p:nvPr>
        </p:nvSpPr>
        <p:spPr/>
        <p:txBody>
          <a:bodyPr/>
          <a:lstStyle/>
          <a:p>
            <a:fld id="{5ECC54D3-8195-8642-AE55-470F0DD9232B}" type="datetime1">
              <a:rPr lang="en-US" smtClean="0"/>
              <a:t>8/14/2024</a:t>
            </a:fld>
            <a:endParaRPr lang="en-US"/>
          </a:p>
        </p:txBody>
      </p:sp>
      <p:sp>
        <p:nvSpPr>
          <p:cNvPr id="6" name="Footer Placeholder 5">
            <a:extLst>
              <a:ext uri="{FF2B5EF4-FFF2-40B4-BE49-F238E27FC236}">
                <a16:creationId xmlns:a16="http://schemas.microsoft.com/office/drawing/2014/main" id="{237CA075-C216-4542-8133-CE5260B52180}"/>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7" name="Slide Number Placeholder 6">
            <a:extLst>
              <a:ext uri="{FF2B5EF4-FFF2-40B4-BE49-F238E27FC236}">
                <a16:creationId xmlns:a16="http://schemas.microsoft.com/office/drawing/2014/main" id="{97436FA2-8084-4269-AD22-E66E895310F6}"/>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3325866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solidFill>
                  <a:srgbClr val="FFC628"/>
                </a:solidFill>
                <a:latin typeface="RBNO3.1-MEDIUM"/>
                <a:ea typeface="RBNO3.1-MEDIUM"/>
                <a:cs typeface="RBNO3.1-MEDIUM"/>
                <a:sym typeface="RBNO3.1-MEDIUM"/>
              </a:defRPr>
            </a:lvl1pPr>
          </a:lstStyle>
          <a:p>
            <a:r>
              <a:t>Title Text</a:t>
            </a:r>
          </a:p>
        </p:txBody>
      </p:sp>
      <p:sp>
        <p:nvSpPr>
          <p:cNvPr id="296"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8012884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1" name="Title Text"/>
          <p:cNvSpPr txBox="1">
            <a:spLocks noGrp="1"/>
          </p:cNvSpPr>
          <p:nvPr>
            <p:ph type="title"/>
          </p:nvPr>
        </p:nvSpPr>
        <p:spPr>
          <a:xfrm>
            <a:off x="831850" y="1709738"/>
            <a:ext cx="10515600" cy="2852737"/>
          </a:xfrm>
          <a:prstGeom prst="rect">
            <a:avLst/>
          </a:prstGeom>
        </p:spPr>
        <p:txBody>
          <a:bodyPr lIns="91439" tIns="91439" rIns="91439" bIns="91439" anchor="b"/>
          <a:lstStyle>
            <a:lvl1pPr algn="l" defTabSz="914400">
              <a:lnSpc>
                <a:spcPct val="90000"/>
              </a:lnSpc>
              <a:defRPr sz="6000">
                <a:latin typeface="NEUEHAASDISPLAY-XTHIN"/>
                <a:ea typeface="NEUEHAASDISPLAY-XTHIN"/>
                <a:cs typeface="NEUEHAASDISPLAY-XTHIN"/>
                <a:sym typeface="NEUEHAASDISPLAY-XTHIN"/>
              </a:defRPr>
            </a:lvl1pPr>
          </a:lstStyle>
          <a:p>
            <a:r>
              <a:t>Title Text</a:t>
            </a:r>
          </a:p>
        </p:txBody>
      </p:sp>
      <p:sp>
        <p:nvSpPr>
          <p:cNvPr id="322" name="Body Level One…"/>
          <p:cNvSpPr txBox="1">
            <a:spLocks noGrp="1"/>
          </p:cNvSpPr>
          <p:nvPr>
            <p:ph type="body" sz="quarter" idx="1"/>
          </p:nvPr>
        </p:nvSpPr>
        <p:spPr>
          <a:xfrm>
            <a:off x="831850" y="4589463"/>
            <a:ext cx="10515600" cy="1500188"/>
          </a:xfrm>
          <a:prstGeom prst="rect">
            <a:avLst/>
          </a:prstGeom>
        </p:spPr>
        <p:txBody>
          <a:bodyPr lIns="91439" tIns="91439" rIns="91439" bIns="91439" anchor="t"/>
          <a:lstStyle>
            <a:lvl1pPr marL="0" indent="0" defTabSz="914400">
              <a:lnSpc>
                <a:spcPct val="90000"/>
              </a:lnSpc>
              <a:spcBef>
                <a:spcPts val="1000"/>
              </a:spcBef>
              <a:buSzTx/>
              <a:buNone/>
              <a:defRPr sz="2400">
                <a:solidFill>
                  <a:srgbClr val="888888"/>
                </a:solidFill>
                <a:latin typeface="NEUEHAASDISPLAY-LIGHT"/>
                <a:ea typeface="NEUEHAASDISPLAY-LIGHT"/>
                <a:cs typeface="NEUEHAASDISPLAY-LIGHT"/>
                <a:sym typeface="NEUEHAASDISPLAY-LIGHT"/>
              </a:defRPr>
            </a:lvl1pPr>
            <a:lvl2pPr marL="0" indent="228600" defTabSz="914400">
              <a:lnSpc>
                <a:spcPct val="90000"/>
              </a:lnSpc>
              <a:spcBef>
                <a:spcPts val="1000"/>
              </a:spcBef>
              <a:buSzTx/>
              <a:buNone/>
              <a:defRPr sz="2400">
                <a:solidFill>
                  <a:srgbClr val="888888"/>
                </a:solidFill>
                <a:latin typeface="NEUEHAASDISPLAY-LIGHT"/>
                <a:ea typeface="NEUEHAASDISPLAY-LIGHT"/>
                <a:cs typeface="NEUEHAASDISPLAY-LIGHT"/>
                <a:sym typeface="NEUEHAASDISPLAY-LIGHT"/>
              </a:defRPr>
            </a:lvl2pPr>
            <a:lvl3pPr marL="0" indent="457200" defTabSz="914400">
              <a:lnSpc>
                <a:spcPct val="90000"/>
              </a:lnSpc>
              <a:spcBef>
                <a:spcPts val="1000"/>
              </a:spcBef>
              <a:buSzTx/>
              <a:buNone/>
              <a:defRPr sz="2400">
                <a:solidFill>
                  <a:srgbClr val="888888"/>
                </a:solidFill>
                <a:latin typeface="NEUEHAASDISPLAY-LIGHT"/>
                <a:ea typeface="NEUEHAASDISPLAY-LIGHT"/>
                <a:cs typeface="NEUEHAASDISPLAY-LIGHT"/>
                <a:sym typeface="NEUEHAASDISPLAY-LIGHT"/>
              </a:defRPr>
            </a:lvl3pPr>
            <a:lvl4pPr marL="0" indent="685800" defTabSz="914400">
              <a:lnSpc>
                <a:spcPct val="90000"/>
              </a:lnSpc>
              <a:spcBef>
                <a:spcPts val="1000"/>
              </a:spcBef>
              <a:buSzTx/>
              <a:buNone/>
              <a:defRPr sz="2400">
                <a:solidFill>
                  <a:srgbClr val="888888"/>
                </a:solidFill>
                <a:latin typeface="NEUEHAASDISPLAY-LIGHT"/>
                <a:ea typeface="NEUEHAASDISPLAY-LIGHT"/>
                <a:cs typeface="NEUEHAASDISPLAY-LIGHT"/>
                <a:sym typeface="NEUEHAASDISPLAY-LIGHT"/>
              </a:defRPr>
            </a:lvl4pPr>
            <a:lvl5pPr marL="0" indent="914400" defTabSz="914400">
              <a:lnSpc>
                <a:spcPct val="90000"/>
              </a:lnSpc>
              <a:spcBef>
                <a:spcPts val="1000"/>
              </a:spcBef>
              <a:buSzTx/>
              <a:buNone/>
              <a:defRPr sz="2400">
                <a:solidFill>
                  <a:srgbClr val="888888"/>
                </a:solidFill>
                <a:latin typeface="NEUEHAASDISPLAY-LIGHT"/>
                <a:ea typeface="NEUEHAASDISPLAY-LIGHT"/>
                <a:cs typeface="NEUEHAASDISPLAY-LIGHT"/>
                <a:sym typeface="NEUEHAASDISPLAY-LIGHT"/>
              </a:defRPr>
            </a:lvl5pPr>
          </a:lstStyle>
          <a:p>
            <a:r>
              <a:t>Body Level One</a:t>
            </a:r>
          </a:p>
          <a:p>
            <a:pPr lvl="1"/>
            <a:r>
              <a:t>Body Level Two</a:t>
            </a:r>
          </a:p>
          <a:p>
            <a:pPr lvl="2"/>
            <a:r>
              <a:t>Body Level Three</a:t>
            </a:r>
          </a:p>
          <a:p>
            <a:pPr lvl="3"/>
            <a:r>
              <a:t>Body Level Four</a:t>
            </a:r>
          </a:p>
          <a:p>
            <a:pPr lvl="4"/>
            <a:r>
              <a:t>Body Level Five</a:t>
            </a:r>
          </a:p>
        </p:txBody>
      </p:sp>
      <p:sp>
        <p:nvSpPr>
          <p:cNvPr id="323" name="Slide Number"/>
          <p:cNvSpPr txBox="1">
            <a:spLocks noGrp="1"/>
          </p:cNvSpPr>
          <p:nvPr>
            <p:ph type="sldNum" sz="quarter" idx="2"/>
          </p:nvPr>
        </p:nvSpPr>
        <p:spPr>
          <a:xfrm>
            <a:off x="11005630" y="6354249"/>
            <a:ext cx="348171" cy="369330"/>
          </a:xfrm>
          <a:prstGeom prst="rect">
            <a:avLst/>
          </a:prstGeom>
        </p:spPr>
        <p:txBody>
          <a:bodyPr lIns="91439" tIns="91439" rIns="91439" bIns="91439" anchor="ctr"/>
          <a:lstStyle>
            <a:lvl1pPr algn="r" defTabSz="914400">
              <a:defRPr>
                <a:solidFill>
                  <a:srgbClr val="888888"/>
                </a:solidFill>
                <a:latin typeface="NEUEHAASDISPLAY-LIGHT"/>
                <a:ea typeface="NEUEHAASDISPLAY-LIGHT"/>
                <a:cs typeface="NEUEHAASDISPLAY-LIGHT"/>
                <a:sym typeface="NEUEHAASDISPLAY-LIGHT"/>
              </a:defRPr>
            </a:lvl1pPr>
          </a:lstStyle>
          <a:p>
            <a:fld id="{86CB4B4D-7CA3-9044-876B-883B54F8677D}" type="slidenum">
              <a:t>‹#›</a:t>
            </a:fld>
            <a:endParaRPr/>
          </a:p>
        </p:txBody>
      </p:sp>
    </p:spTree>
    <p:extLst>
      <p:ext uri="{BB962C8B-B14F-4D97-AF65-F5344CB8AC3E}">
        <p14:creationId xmlns:p14="http://schemas.microsoft.com/office/powerpoint/2010/main" val="406764602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4_Title &amp; Subtitle">
    <p:bg>
      <p:bgPr>
        <a:solidFill>
          <a:srgbClr val="F3F3F2"/>
        </a:solidFill>
        <a:effectLst/>
      </p:bgPr>
    </p:bg>
    <p:spTree>
      <p:nvGrpSpPr>
        <p:cNvPr id="1" name=""/>
        <p:cNvGrpSpPr/>
        <p:nvPr/>
      </p:nvGrpSpPr>
      <p:grpSpPr>
        <a:xfrm>
          <a:off x="0" y="0"/>
          <a:ext cx="0" cy="0"/>
          <a:chOff x="0" y="0"/>
          <a:chExt cx="0" cy="0"/>
        </a:xfrm>
      </p:grpSpPr>
      <p:sp>
        <p:nvSpPr>
          <p:cNvPr id="339" name="Rectangle 11"/>
          <p:cNvSpPr/>
          <p:nvPr/>
        </p:nvSpPr>
        <p:spPr>
          <a:xfrm>
            <a:off x="10455402" y="0"/>
            <a:ext cx="212599" cy="6858000"/>
          </a:xfrm>
          <a:prstGeom prst="rect">
            <a:avLst/>
          </a:prstGeom>
          <a:solidFill>
            <a:srgbClr val="F8B323"/>
          </a:solidFill>
          <a:ln w="12700">
            <a:miter lim="400000"/>
          </a:ln>
        </p:spPr>
        <p:txBody>
          <a:bodyPr tIns="45720" bIns="45720"/>
          <a:lstStyle/>
          <a:p>
            <a:pPr algn="l" defTabSz="457200">
              <a:defRPr sz="3600" b="0">
                <a:latin typeface="Gill Sans MT"/>
                <a:ea typeface="Gill Sans MT"/>
                <a:cs typeface="Gill Sans MT"/>
                <a:sym typeface="Gill Sans MT"/>
              </a:defRPr>
            </a:pPr>
            <a:endParaRPr sz="1800"/>
          </a:p>
        </p:txBody>
      </p:sp>
      <p:sp>
        <p:nvSpPr>
          <p:cNvPr id="340" name="right edge borderRectangle 9"/>
          <p:cNvSpPr/>
          <p:nvPr/>
        </p:nvSpPr>
        <p:spPr>
          <a:xfrm>
            <a:off x="10455402" y="0"/>
            <a:ext cx="212599" cy="6858000"/>
          </a:xfrm>
          <a:prstGeom prst="rect">
            <a:avLst/>
          </a:prstGeom>
          <a:solidFill>
            <a:srgbClr val="F8B323"/>
          </a:solidFill>
          <a:ln w="12700">
            <a:miter lim="400000"/>
          </a:ln>
        </p:spPr>
        <p:txBody>
          <a:bodyPr tIns="45720" bIns="45720"/>
          <a:lstStyle/>
          <a:p>
            <a:pPr algn="l" defTabSz="457200">
              <a:defRPr sz="3600" b="0">
                <a:latin typeface="Gill Sans MT"/>
                <a:ea typeface="Gill Sans MT"/>
                <a:cs typeface="Gill Sans MT"/>
                <a:sym typeface="Gill Sans MT"/>
              </a:defRPr>
            </a:pPr>
            <a:endParaRPr sz="1800"/>
          </a:p>
        </p:txBody>
      </p:sp>
      <p:sp>
        <p:nvSpPr>
          <p:cNvPr id="341" name="Freeform 5"/>
          <p:cNvSpPr/>
          <p:nvPr/>
        </p:nvSpPr>
        <p:spPr>
          <a:xfrm>
            <a:off x="1524001" y="0"/>
            <a:ext cx="679091" cy="6858000"/>
          </a:xfrm>
          <a:custGeom>
            <a:avLst/>
            <a:gdLst/>
            <a:ahLst/>
            <a:cxnLst>
              <a:cxn ang="0">
                <a:pos x="wd2" y="hd2"/>
              </a:cxn>
              <a:cxn ang="5400000">
                <a:pos x="wd2" y="hd2"/>
              </a:cxn>
              <a:cxn ang="10800000">
                <a:pos x="wd2" y="hd2"/>
              </a:cxn>
              <a:cxn ang="16200000">
                <a:pos x="wd2" y="hd2"/>
              </a:cxn>
            </a:cxnLst>
            <a:rect l="0" t="0" r="r" b="b"/>
            <a:pathLst>
              <a:path w="21600" h="21600" extrusionOk="0">
                <a:moveTo>
                  <a:pt x="15867" y="17280"/>
                </a:moveTo>
                <a:cubicBezTo>
                  <a:pt x="15867" y="16200"/>
                  <a:pt x="21600" y="16200"/>
                  <a:pt x="21600" y="15120"/>
                </a:cubicBezTo>
                <a:cubicBezTo>
                  <a:pt x="21600" y="14040"/>
                  <a:pt x="15867" y="14040"/>
                  <a:pt x="15867" y="12960"/>
                </a:cubicBezTo>
                <a:cubicBezTo>
                  <a:pt x="15867" y="11880"/>
                  <a:pt x="21600" y="11880"/>
                  <a:pt x="21600" y="10800"/>
                </a:cubicBezTo>
                <a:cubicBezTo>
                  <a:pt x="21600" y="9720"/>
                  <a:pt x="15867" y="9720"/>
                  <a:pt x="15867" y="8640"/>
                </a:cubicBezTo>
                <a:cubicBezTo>
                  <a:pt x="15867" y="7560"/>
                  <a:pt x="21600" y="7560"/>
                  <a:pt x="21600" y="6480"/>
                </a:cubicBezTo>
                <a:cubicBezTo>
                  <a:pt x="21600" y="5400"/>
                  <a:pt x="15867" y="5400"/>
                  <a:pt x="15867" y="4320"/>
                </a:cubicBezTo>
                <a:cubicBezTo>
                  <a:pt x="15867" y="3240"/>
                  <a:pt x="21600" y="3240"/>
                  <a:pt x="21600" y="2160"/>
                </a:cubicBezTo>
                <a:cubicBezTo>
                  <a:pt x="21600" y="1080"/>
                  <a:pt x="15867" y="1080"/>
                  <a:pt x="15867" y="0"/>
                </a:cubicBezTo>
                <a:cubicBezTo>
                  <a:pt x="0" y="0"/>
                  <a:pt x="0" y="0"/>
                  <a:pt x="0" y="0"/>
                </a:cubicBezTo>
                <a:cubicBezTo>
                  <a:pt x="0" y="21600"/>
                  <a:pt x="0" y="21600"/>
                  <a:pt x="0" y="21600"/>
                </a:cubicBezTo>
                <a:cubicBezTo>
                  <a:pt x="15867" y="21600"/>
                  <a:pt x="15867" y="21600"/>
                  <a:pt x="15867" y="21600"/>
                </a:cubicBezTo>
                <a:cubicBezTo>
                  <a:pt x="15867" y="20520"/>
                  <a:pt x="21600" y="20520"/>
                  <a:pt x="21600" y="19440"/>
                </a:cubicBezTo>
                <a:cubicBezTo>
                  <a:pt x="21600" y="18360"/>
                  <a:pt x="15867" y="18360"/>
                  <a:pt x="15867" y="17280"/>
                </a:cubicBezTo>
                <a:close/>
              </a:path>
            </a:pathLst>
          </a:custGeom>
          <a:solidFill>
            <a:srgbClr val="2A1A00"/>
          </a:solidFill>
          <a:ln w="12700">
            <a:miter lim="400000"/>
          </a:ln>
        </p:spPr>
        <p:txBody>
          <a:bodyPr tIns="45720" bIns="45720"/>
          <a:lstStyle/>
          <a:p>
            <a:pPr algn="l" defTabSz="457200">
              <a:defRPr sz="3600" b="0">
                <a:latin typeface="Gill Sans MT"/>
                <a:ea typeface="Gill Sans MT"/>
                <a:cs typeface="Gill Sans MT"/>
                <a:sym typeface="Gill Sans MT"/>
              </a:defRPr>
            </a:pPr>
            <a:endParaRPr sz="1800"/>
          </a:p>
        </p:txBody>
      </p:sp>
      <p:sp>
        <p:nvSpPr>
          <p:cNvPr id="342" name="Title Text"/>
          <p:cNvSpPr txBox="1">
            <a:spLocks noGrp="1"/>
          </p:cNvSpPr>
          <p:nvPr>
            <p:ph type="title"/>
          </p:nvPr>
        </p:nvSpPr>
        <p:spPr>
          <a:xfrm>
            <a:off x="3336726" y="1721197"/>
            <a:ext cx="5518549" cy="1741291"/>
          </a:xfrm>
          <a:prstGeom prst="rect">
            <a:avLst/>
          </a:prstGeom>
        </p:spPr>
        <p:txBody>
          <a:bodyPr lIns="53577" tIns="53577" rIns="53577" bIns="53577" anchor="b"/>
          <a:lstStyle>
            <a:lvl1pPr defTabSz="292100">
              <a:defRPr cap="all" spc="150">
                <a:solidFill>
                  <a:srgbClr val="2A1A00"/>
                </a:solidFill>
                <a:latin typeface="Helvetica Light"/>
                <a:ea typeface="Helvetica Light"/>
                <a:cs typeface="Helvetica Light"/>
                <a:sym typeface="Helvetica Light"/>
              </a:defRPr>
            </a:lvl1pPr>
          </a:lstStyle>
          <a:p>
            <a:r>
              <a:t>Title Text</a:t>
            </a:r>
          </a:p>
        </p:txBody>
      </p:sp>
      <p:sp>
        <p:nvSpPr>
          <p:cNvPr id="343" name="Body Level One…"/>
          <p:cNvSpPr txBox="1">
            <a:spLocks noGrp="1"/>
          </p:cNvSpPr>
          <p:nvPr>
            <p:ph type="body" sz="quarter" idx="1"/>
          </p:nvPr>
        </p:nvSpPr>
        <p:spPr>
          <a:xfrm>
            <a:off x="3336726" y="3509367"/>
            <a:ext cx="5518549" cy="596058"/>
          </a:xfrm>
          <a:prstGeom prst="rect">
            <a:avLst/>
          </a:prstGeom>
        </p:spPr>
        <p:txBody>
          <a:bodyPr lIns="53577" tIns="53577" rIns="53577" bIns="53577" anchor="t"/>
          <a:lstStyle>
            <a:lvl1pPr marL="0" indent="0" algn="ctr" defTabSz="292100">
              <a:spcBef>
                <a:spcPts val="0"/>
              </a:spcBef>
              <a:buSzTx/>
              <a:buNone/>
              <a:defRPr sz="2200">
                <a:solidFill>
                  <a:srgbClr val="595959"/>
                </a:solidFill>
                <a:latin typeface="Helvetica Light"/>
                <a:ea typeface="Helvetica Light"/>
                <a:cs typeface="Helvetica Light"/>
                <a:sym typeface="Helvetica Light"/>
              </a:defRPr>
            </a:lvl1pPr>
            <a:lvl2pPr marL="0" indent="0" algn="ctr" defTabSz="292100">
              <a:spcBef>
                <a:spcPts val="0"/>
              </a:spcBef>
              <a:buSzTx/>
              <a:buNone/>
              <a:defRPr sz="2200">
                <a:solidFill>
                  <a:srgbClr val="595959"/>
                </a:solidFill>
                <a:latin typeface="Helvetica Light"/>
                <a:ea typeface="Helvetica Light"/>
                <a:cs typeface="Helvetica Light"/>
                <a:sym typeface="Helvetica Light"/>
              </a:defRPr>
            </a:lvl2pPr>
            <a:lvl3pPr marL="0" indent="0" algn="ctr" defTabSz="292100">
              <a:spcBef>
                <a:spcPts val="0"/>
              </a:spcBef>
              <a:buSzTx/>
              <a:buNone/>
              <a:defRPr sz="2200">
                <a:solidFill>
                  <a:srgbClr val="595959"/>
                </a:solidFill>
                <a:latin typeface="Helvetica Light"/>
                <a:ea typeface="Helvetica Light"/>
                <a:cs typeface="Helvetica Light"/>
                <a:sym typeface="Helvetica Light"/>
              </a:defRPr>
            </a:lvl3pPr>
            <a:lvl4pPr marL="0" indent="0" algn="ctr" defTabSz="292100">
              <a:spcBef>
                <a:spcPts val="0"/>
              </a:spcBef>
              <a:buSzTx/>
              <a:buNone/>
              <a:defRPr sz="2200">
                <a:solidFill>
                  <a:srgbClr val="595959"/>
                </a:solidFill>
                <a:latin typeface="Helvetica Light"/>
                <a:ea typeface="Helvetica Light"/>
                <a:cs typeface="Helvetica Light"/>
                <a:sym typeface="Helvetica Light"/>
              </a:defRPr>
            </a:lvl4pPr>
            <a:lvl5pPr marL="0" indent="0" algn="ctr" defTabSz="292100">
              <a:spcBef>
                <a:spcPts val="0"/>
              </a:spcBef>
              <a:buSzTx/>
              <a:buNone/>
              <a:defRPr sz="2200">
                <a:solidFill>
                  <a:srgbClr val="595959"/>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5992075" y="5736208"/>
            <a:ext cx="268501" cy="262089"/>
          </a:xfrm>
          <a:prstGeom prst="rect">
            <a:avLst/>
          </a:prstGeom>
        </p:spPr>
        <p:txBody>
          <a:bodyPr lIns="53577" tIns="53577" rIns="53577" bIns="53577"/>
          <a:lstStyle>
            <a:lvl1pPr defTabSz="292100">
              <a:defRPr sz="100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2278940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_Blank">
    <p:bg>
      <p:bgPr>
        <a:solidFill>
          <a:srgbClr val="F3F3F2"/>
        </a:solidFill>
        <a:effectLst/>
      </p:bgPr>
    </p:bg>
    <p:spTree>
      <p:nvGrpSpPr>
        <p:cNvPr id="1" name=""/>
        <p:cNvGrpSpPr/>
        <p:nvPr/>
      </p:nvGrpSpPr>
      <p:grpSpPr>
        <a:xfrm>
          <a:off x="0" y="0"/>
          <a:ext cx="0" cy="0"/>
          <a:chOff x="0" y="0"/>
          <a:chExt cx="0" cy="0"/>
        </a:xfrm>
      </p:grpSpPr>
      <p:sp>
        <p:nvSpPr>
          <p:cNvPr id="351" name="Rectangle 11"/>
          <p:cNvSpPr/>
          <p:nvPr/>
        </p:nvSpPr>
        <p:spPr>
          <a:xfrm>
            <a:off x="10455402" y="0"/>
            <a:ext cx="212599" cy="6858000"/>
          </a:xfrm>
          <a:prstGeom prst="rect">
            <a:avLst/>
          </a:prstGeom>
          <a:solidFill>
            <a:srgbClr val="F8B323"/>
          </a:solidFill>
          <a:ln w="12700">
            <a:miter lim="400000"/>
          </a:ln>
        </p:spPr>
        <p:txBody>
          <a:bodyPr tIns="45720" bIns="45720"/>
          <a:lstStyle/>
          <a:p>
            <a:pPr algn="l" defTabSz="457200">
              <a:defRPr sz="3600" b="0">
                <a:latin typeface="Gill Sans MT"/>
                <a:ea typeface="Gill Sans MT"/>
                <a:cs typeface="Gill Sans MT"/>
                <a:sym typeface="Gill Sans MT"/>
              </a:defRPr>
            </a:pPr>
            <a:endParaRPr sz="1800"/>
          </a:p>
        </p:txBody>
      </p:sp>
      <p:sp>
        <p:nvSpPr>
          <p:cNvPr id="352" name="right edge borderRectangle 9"/>
          <p:cNvSpPr/>
          <p:nvPr/>
        </p:nvSpPr>
        <p:spPr>
          <a:xfrm>
            <a:off x="10455402" y="0"/>
            <a:ext cx="212599" cy="6858000"/>
          </a:xfrm>
          <a:prstGeom prst="rect">
            <a:avLst/>
          </a:prstGeom>
          <a:solidFill>
            <a:srgbClr val="F8B323"/>
          </a:solidFill>
          <a:ln w="12700">
            <a:miter lim="400000"/>
          </a:ln>
        </p:spPr>
        <p:txBody>
          <a:bodyPr tIns="45720" bIns="45720"/>
          <a:lstStyle/>
          <a:p>
            <a:pPr algn="l" defTabSz="457200">
              <a:defRPr sz="3600" b="0">
                <a:latin typeface="Gill Sans MT"/>
                <a:ea typeface="Gill Sans MT"/>
                <a:cs typeface="Gill Sans MT"/>
                <a:sym typeface="Gill Sans MT"/>
              </a:defRPr>
            </a:pPr>
            <a:endParaRPr sz="1800"/>
          </a:p>
        </p:txBody>
      </p:sp>
      <p:sp>
        <p:nvSpPr>
          <p:cNvPr id="353" name="Freeform 5"/>
          <p:cNvSpPr/>
          <p:nvPr/>
        </p:nvSpPr>
        <p:spPr>
          <a:xfrm>
            <a:off x="1524001" y="0"/>
            <a:ext cx="679091" cy="6858000"/>
          </a:xfrm>
          <a:custGeom>
            <a:avLst/>
            <a:gdLst/>
            <a:ahLst/>
            <a:cxnLst>
              <a:cxn ang="0">
                <a:pos x="wd2" y="hd2"/>
              </a:cxn>
              <a:cxn ang="5400000">
                <a:pos x="wd2" y="hd2"/>
              </a:cxn>
              <a:cxn ang="10800000">
                <a:pos x="wd2" y="hd2"/>
              </a:cxn>
              <a:cxn ang="16200000">
                <a:pos x="wd2" y="hd2"/>
              </a:cxn>
            </a:cxnLst>
            <a:rect l="0" t="0" r="r" b="b"/>
            <a:pathLst>
              <a:path w="21600" h="21600" extrusionOk="0">
                <a:moveTo>
                  <a:pt x="15867" y="17280"/>
                </a:moveTo>
                <a:cubicBezTo>
                  <a:pt x="15867" y="16200"/>
                  <a:pt x="21600" y="16200"/>
                  <a:pt x="21600" y="15120"/>
                </a:cubicBezTo>
                <a:cubicBezTo>
                  <a:pt x="21600" y="14040"/>
                  <a:pt x="15867" y="14040"/>
                  <a:pt x="15867" y="12960"/>
                </a:cubicBezTo>
                <a:cubicBezTo>
                  <a:pt x="15867" y="11880"/>
                  <a:pt x="21600" y="11880"/>
                  <a:pt x="21600" y="10800"/>
                </a:cubicBezTo>
                <a:cubicBezTo>
                  <a:pt x="21600" y="9720"/>
                  <a:pt x="15867" y="9720"/>
                  <a:pt x="15867" y="8640"/>
                </a:cubicBezTo>
                <a:cubicBezTo>
                  <a:pt x="15867" y="7560"/>
                  <a:pt x="21600" y="7560"/>
                  <a:pt x="21600" y="6480"/>
                </a:cubicBezTo>
                <a:cubicBezTo>
                  <a:pt x="21600" y="5400"/>
                  <a:pt x="15867" y="5400"/>
                  <a:pt x="15867" y="4320"/>
                </a:cubicBezTo>
                <a:cubicBezTo>
                  <a:pt x="15867" y="3240"/>
                  <a:pt x="21600" y="3240"/>
                  <a:pt x="21600" y="2160"/>
                </a:cubicBezTo>
                <a:cubicBezTo>
                  <a:pt x="21600" y="1080"/>
                  <a:pt x="15867" y="1080"/>
                  <a:pt x="15867" y="0"/>
                </a:cubicBezTo>
                <a:cubicBezTo>
                  <a:pt x="0" y="0"/>
                  <a:pt x="0" y="0"/>
                  <a:pt x="0" y="0"/>
                </a:cubicBezTo>
                <a:cubicBezTo>
                  <a:pt x="0" y="21600"/>
                  <a:pt x="0" y="21600"/>
                  <a:pt x="0" y="21600"/>
                </a:cubicBezTo>
                <a:cubicBezTo>
                  <a:pt x="15867" y="21600"/>
                  <a:pt x="15867" y="21600"/>
                  <a:pt x="15867" y="21600"/>
                </a:cubicBezTo>
                <a:cubicBezTo>
                  <a:pt x="15867" y="20520"/>
                  <a:pt x="21600" y="20520"/>
                  <a:pt x="21600" y="19440"/>
                </a:cubicBezTo>
                <a:cubicBezTo>
                  <a:pt x="21600" y="18360"/>
                  <a:pt x="15867" y="18360"/>
                  <a:pt x="15867" y="17280"/>
                </a:cubicBezTo>
                <a:close/>
              </a:path>
            </a:pathLst>
          </a:custGeom>
          <a:solidFill>
            <a:srgbClr val="2A1A00"/>
          </a:solidFill>
          <a:ln w="12700">
            <a:miter lim="400000"/>
          </a:ln>
        </p:spPr>
        <p:txBody>
          <a:bodyPr tIns="45720" bIns="45720"/>
          <a:lstStyle/>
          <a:p>
            <a:pPr algn="l" defTabSz="457200">
              <a:defRPr sz="3600" b="0">
                <a:latin typeface="Gill Sans MT"/>
                <a:ea typeface="Gill Sans MT"/>
                <a:cs typeface="Gill Sans MT"/>
                <a:sym typeface="Gill Sans MT"/>
              </a:defRPr>
            </a:pPr>
            <a:endParaRPr sz="1800"/>
          </a:p>
        </p:txBody>
      </p:sp>
      <p:sp>
        <p:nvSpPr>
          <p:cNvPr id="354" name="Slide Number"/>
          <p:cNvSpPr txBox="1">
            <a:spLocks noGrp="1"/>
          </p:cNvSpPr>
          <p:nvPr>
            <p:ph type="sldNum" sz="quarter" idx="2"/>
          </p:nvPr>
        </p:nvSpPr>
        <p:spPr>
          <a:xfrm>
            <a:off x="9756344" y="6379302"/>
            <a:ext cx="340156" cy="338552"/>
          </a:xfrm>
          <a:prstGeom prst="rect">
            <a:avLst/>
          </a:prstGeom>
        </p:spPr>
        <p:txBody>
          <a:bodyPr lIns="91439" tIns="91439" rIns="91439" bIns="91439" anchor="ctr"/>
          <a:lstStyle>
            <a:lvl1pPr algn="r" defTabSz="457200">
              <a:defRPr sz="1000">
                <a:solidFill>
                  <a:srgbClr val="595959"/>
                </a:solidFill>
                <a:latin typeface="Gill Sans MT"/>
                <a:ea typeface="Gill Sans MT"/>
                <a:cs typeface="Gill Sans MT"/>
                <a:sym typeface="Gill Sans MT"/>
              </a:defRPr>
            </a:lvl1pPr>
          </a:lstStyle>
          <a:p>
            <a:fld id="{86CB4B4D-7CA3-9044-876B-883B54F8677D}" type="slidenum">
              <a:t>‹#›</a:t>
            </a:fld>
            <a:endParaRPr/>
          </a:p>
        </p:txBody>
      </p:sp>
    </p:spTree>
    <p:extLst>
      <p:ext uri="{BB962C8B-B14F-4D97-AF65-F5344CB8AC3E}">
        <p14:creationId xmlns:p14="http://schemas.microsoft.com/office/powerpoint/2010/main" val="32816231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5_Title &amp; Subtitle">
    <p:spTree>
      <p:nvGrpSpPr>
        <p:cNvPr id="1" name=""/>
        <p:cNvGrpSpPr/>
        <p:nvPr/>
      </p:nvGrpSpPr>
      <p:grpSpPr>
        <a:xfrm>
          <a:off x="0" y="0"/>
          <a:ext cx="0" cy="0"/>
          <a:chOff x="0" y="0"/>
          <a:chExt cx="0" cy="0"/>
        </a:xfrm>
      </p:grpSpPr>
      <p:sp>
        <p:nvSpPr>
          <p:cNvPr id="361" name="Title Text"/>
          <p:cNvSpPr txBox="1">
            <a:spLocks noGrp="1"/>
          </p:cNvSpPr>
          <p:nvPr>
            <p:ph type="title"/>
          </p:nvPr>
        </p:nvSpPr>
        <p:spPr>
          <a:xfrm>
            <a:off x="3336727" y="1721197"/>
            <a:ext cx="5518547" cy="1741290"/>
          </a:xfrm>
          <a:prstGeom prst="rect">
            <a:avLst/>
          </a:prstGeom>
        </p:spPr>
        <p:txBody>
          <a:bodyPr lIns="53578" tIns="53578" rIns="53578" bIns="53578" anchor="b"/>
          <a:lstStyle>
            <a:lvl1pPr defTabSz="292100">
              <a:defRPr>
                <a:latin typeface="Helvetica Light"/>
                <a:ea typeface="Helvetica Light"/>
                <a:cs typeface="Helvetica Light"/>
                <a:sym typeface="Helvetica Light"/>
              </a:defRPr>
            </a:lvl1pPr>
          </a:lstStyle>
          <a:p>
            <a:r>
              <a:t>Title Text</a:t>
            </a:r>
          </a:p>
        </p:txBody>
      </p:sp>
      <p:sp>
        <p:nvSpPr>
          <p:cNvPr id="362" name="Body Level One…"/>
          <p:cNvSpPr txBox="1">
            <a:spLocks noGrp="1"/>
          </p:cNvSpPr>
          <p:nvPr>
            <p:ph type="body" sz="quarter" idx="1"/>
          </p:nvPr>
        </p:nvSpPr>
        <p:spPr>
          <a:xfrm>
            <a:off x="3336727" y="3509367"/>
            <a:ext cx="5518547" cy="596057"/>
          </a:xfrm>
          <a:prstGeom prst="rect">
            <a:avLst/>
          </a:prstGeom>
        </p:spPr>
        <p:txBody>
          <a:bodyPr lIns="53578" tIns="53578" rIns="53578" bIns="53578" anchor="t"/>
          <a:lstStyle>
            <a:lvl1pPr marL="0" indent="0" algn="ctr" defTabSz="292100">
              <a:spcBef>
                <a:spcPts val="0"/>
              </a:spcBef>
              <a:buSzTx/>
              <a:buNone/>
              <a:defRPr sz="2200">
                <a:latin typeface="Helvetica Light"/>
                <a:ea typeface="Helvetica Light"/>
                <a:cs typeface="Helvetica Light"/>
                <a:sym typeface="Helvetica Light"/>
              </a:defRPr>
            </a:lvl1pPr>
            <a:lvl2pPr marL="0" indent="114300" algn="ctr" defTabSz="292100">
              <a:spcBef>
                <a:spcPts val="0"/>
              </a:spcBef>
              <a:buSzTx/>
              <a:buNone/>
              <a:defRPr sz="2200">
                <a:latin typeface="Helvetica Light"/>
                <a:ea typeface="Helvetica Light"/>
                <a:cs typeface="Helvetica Light"/>
                <a:sym typeface="Helvetica Light"/>
              </a:defRPr>
            </a:lvl2pPr>
            <a:lvl3pPr marL="0" indent="228600" algn="ctr" defTabSz="292100">
              <a:spcBef>
                <a:spcPts val="0"/>
              </a:spcBef>
              <a:buSzTx/>
              <a:buNone/>
              <a:defRPr sz="2200">
                <a:latin typeface="Helvetica Light"/>
                <a:ea typeface="Helvetica Light"/>
                <a:cs typeface="Helvetica Light"/>
                <a:sym typeface="Helvetica Light"/>
              </a:defRPr>
            </a:lvl3pPr>
            <a:lvl4pPr marL="0" indent="342900" algn="ctr" defTabSz="292100">
              <a:spcBef>
                <a:spcPts val="0"/>
              </a:spcBef>
              <a:buSzTx/>
              <a:buNone/>
              <a:defRPr sz="2200">
                <a:latin typeface="Helvetica Light"/>
                <a:ea typeface="Helvetica Light"/>
                <a:cs typeface="Helvetica Light"/>
                <a:sym typeface="Helvetica Light"/>
              </a:defRPr>
            </a:lvl4pPr>
            <a:lvl5pPr marL="0" indent="457200" algn="ctr" defTabSz="292100">
              <a:spcBef>
                <a:spcPts val="0"/>
              </a:spcBef>
              <a:buSz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63" name="Slide Number"/>
          <p:cNvSpPr txBox="1">
            <a:spLocks noGrp="1"/>
          </p:cNvSpPr>
          <p:nvPr>
            <p:ph type="sldNum" sz="quarter" idx="2"/>
          </p:nvPr>
        </p:nvSpPr>
        <p:spPr>
          <a:xfrm>
            <a:off x="5977953" y="5736208"/>
            <a:ext cx="302166" cy="292868"/>
          </a:xfrm>
          <a:prstGeom prst="rect">
            <a:avLst/>
          </a:prstGeom>
        </p:spPr>
        <p:txBody>
          <a:bodyPr lIns="53578" tIns="53578" rIns="53578" bIns="53578"/>
          <a:lstStyle>
            <a:lvl1pPr defTabSz="292100">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789815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371"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495300" indent="-266700" defTabSz="914400">
              <a:lnSpc>
                <a:spcPct val="90000"/>
              </a:lnSpc>
              <a:spcBef>
                <a:spcPts val="1000"/>
              </a:spcBef>
              <a:buSzPct val="100000"/>
              <a:buFont typeface="Arial"/>
              <a:defRPr sz="2800">
                <a:latin typeface="Calibri"/>
                <a:ea typeface="Calibri"/>
                <a:cs typeface="Calibri"/>
                <a:sym typeface="Calibri"/>
              </a:defRPr>
            </a:lvl2pPr>
            <a:lvl3pPr marL="777240" indent="-320040" defTabSz="914400">
              <a:lnSpc>
                <a:spcPct val="90000"/>
              </a:lnSpc>
              <a:spcBef>
                <a:spcPts val="1000"/>
              </a:spcBef>
              <a:buSzPct val="100000"/>
              <a:buFont typeface="Arial"/>
              <a:defRPr sz="2800">
                <a:latin typeface="Calibri"/>
                <a:ea typeface="Calibri"/>
                <a:cs typeface="Calibri"/>
                <a:sym typeface="Calibri"/>
              </a:defRPr>
            </a:lvl3pPr>
            <a:lvl4pPr marL="1041400" indent="-355600" defTabSz="914400">
              <a:lnSpc>
                <a:spcPct val="90000"/>
              </a:lnSpc>
              <a:spcBef>
                <a:spcPts val="1000"/>
              </a:spcBef>
              <a:buSzPct val="100000"/>
              <a:buFont typeface="Arial"/>
              <a:defRPr sz="2800">
                <a:latin typeface="Calibri"/>
                <a:ea typeface="Calibri"/>
                <a:cs typeface="Calibri"/>
                <a:sym typeface="Calibri"/>
              </a:defRPr>
            </a:lvl4pPr>
            <a:lvl5pPr marL="12700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3863991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lide 01">
    <p:bg>
      <p:bgPr>
        <a:solidFill>
          <a:srgbClr val="E9E9E9"/>
        </a:solidFill>
        <a:effectLst/>
      </p:bgPr>
    </p:bg>
    <p:spTree>
      <p:nvGrpSpPr>
        <p:cNvPr id="1" name=""/>
        <p:cNvGrpSpPr/>
        <p:nvPr/>
      </p:nvGrpSpPr>
      <p:grpSpPr>
        <a:xfrm>
          <a:off x="0" y="0"/>
          <a:ext cx="0" cy="0"/>
          <a:chOff x="0" y="0"/>
          <a:chExt cx="0" cy="0"/>
        </a:xfrm>
      </p:grpSpPr>
      <p:sp>
        <p:nvSpPr>
          <p:cNvPr id="388" name="Picture Placeholder 8"/>
          <p:cNvSpPr>
            <a:spLocks noGrp="1"/>
          </p:cNvSpPr>
          <p:nvPr>
            <p:ph type="pic" sz="half" idx="21"/>
          </p:nvPr>
        </p:nvSpPr>
        <p:spPr>
          <a:xfrm>
            <a:off x="1155940" y="2690214"/>
            <a:ext cx="7125418" cy="3785894"/>
          </a:xfrm>
          <a:prstGeom prst="rect">
            <a:avLst/>
          </a:prstGeom>
        </p:spPr>
        <p:txBody>
          <a:bodyPr lIns="91439" tIns="45719" rIns="91439" bIns="45719" anchor="t">
            <a:noAutofit/>
          </a:bodyPr>
          <a:lstStyle/>
          <a:p>
            <a:endParaRPr/>
          </a:p>
        </p:txBody>
      </p:sp>
      <p:sp>
        <p:nvSpPr>
          <p:cNvPr id="389" name="Slide Number"/>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8032520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396" name="Title Text"/>
          <p:cNvSpPr txBox="1">
            <a:spLocks noGrp="1"/>
          </p:cNvSpPr>
          <p:nvPr>
            <p:ph type="title"/>
          </p:nvPr>
        </p:nvSpPr>
        <p:spPr>
          <a:xfrm>
            <a:off x="415600" y="593367"/>
            <a:ext cx="11360801" cy="763601"/>
          </a:xfrm>
          <a:prstGeom prst="rect">
            <a:avLst/>
          </a:prstGeom>
        </p:spPr>
        <p:txBody>
          <a:bodyPr lIns="182849" tIns="182849" rIns="182849" bIns="182849" anchor="t"/>
          <a:lstStyle>
            <a:lvl1pPr algn="l" defTabSz="914400">
              <a:defRPr sz="2800">
                <a:latin typeface="Arial"/>
                <a:ea typeface="Arial"/>
                <a:cs typeface="Arial"/>
                <a:sym typeface="Arial"/>
              </a:defRPr>
            </a:lvl1pPr>
          </a:lstStyle>
          <a:p>
            <a:r>
              <a:t>Title Text</a:t>
            </a:r>
          </a:p>
        </p:txBody>
      </p:sp>
      <p:sp>
        <p:nvSpPr>
          <p:cNvPr id="397" name="Body Level One…"/>
          <p:cNvSpPr txBox="1">
            <a:spLocks noGrp="1"/>
          </p:cNvSpPr>
          <p:nvPr>
            <p:ph type="body" idx="1"/>
          </p:nvPr>
        </p:nvSpPr>
        <p:spPr>
          <a:xfrm>
            <a:off x="415600" y="1536633"/>
            <a:ext cx="11360801" cy="4555200"/>
          </a:xfrm>
          <a:prstGeom prst="rect">
            <a:avLst/>
          </a:prstGeom>
        </p:spPr>
        <p:txBody>
          <a:bodyPr lIns="182849" tIns="182849" rIns="182849" bIns="182849" anchor="t"/>
          <a:lstStyle>
            <a:lvl1pPr marL="533387" indent="-457189"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1pPr>
            <a:lvl2pPr marL="821246"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2pPr>
            <a:lvl3pPr marL="1126039"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3pPr>
            <a:lvl4pPr marL="1430831"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4pPr>
            <a:lvl5pPr marL="1735624" indent="-423323" defTabSz="914400">
              <a:lnSpc>
                <a:spcPct val="115000"/>
              </a:lnSpc>
              <a:spcBef>
                <a:spcPts val="0"/>
              </a:spcBef>
              <a:buClr>
                <a:srgbClr val="595959"/>
              </a:buClr>
              <a:buSzPts val="3600"/>
              <a:buFont typeface="Arial"/>
              <a:buChar char="○"/>
              <a:defRPr sz="18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8" name="Slide Number"/>
          <p:cNvSpPr txBox="1">
            <a:spLocks noGrp="1"/>
          </p:cNvSpPr>
          <p:nvPr>
            <p:ph type="sldNum" sz="quarter" idx="2"/>
          </p:nvPr>
        </p:nvSpPr>
        <p:spPr>
          <a:xfrm>
            <a:off x="11655370" y="6292873"/>
            <a:ext cx="372842" cy="374300"/>
          </a:xfrm>
          <a:prstGeom prst="rect">
            <a:avLst/>
          </a:prstGeom>
        </p:spPr>
        <p:txBody>
          <a:bodyPr lIns="182849" tIns="182849" rIns="182849" bIns="182849" anchor="ctr">
            <a:normAutofit/>
          </a:bodyPr>
          <a:lstStyle>
            <a:lvl1pPr algn="r" defTabSz="914400">
              <a:defRPr sz="1300">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412353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470A-58C2-474A-8DAD-17C891E83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D6938E-162E-4EDE-8B27-DC52AB30E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C03FB6-D9BF-4395-AF02-830FDA5FBF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D6693-23E4-4819-8B88-3A970202D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159C6B-B34A-4E32-834B-201911BC8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0D7148-0E37-4A2D-B924-AAA4E12DC3EF}"/>
              </a:ext>
            </a:extLst>
          </p:cNvPr>
          <p:cNvSpPr>
            <a:spLocks noGrp="1"/>
          </p:cNvSpPr>
          <p:nvPr>
            <p:ph type="dt" sz="half" idx="10"/>
          </p:nvPr>
        </p:nvSpPr>
        <p:spPr/>
        <p:txBody>
          <a:bodyPr/>
          <a:lstStyle/>
          <a:p>
            <a:fld id="{EDE04486-0441-D540-A75A-F01A635E2E3C}" type="datetime1">
              <a:rPr lang="en-US" smtClean="0"/>
              <a:t>8/14/2024</a:t>
            </a:fld>
            <a:endParaRPr lang="en-US"/>
          </a:p>
        </p:txBody>
      </p:sp>
      <p:sp>
        <p:nvSpPr>
          <p:cNvPr id="8" name="Footer Placeholder 7">
            <a:extLst>
              <a:ext uri="{FF2B5EF4-FFF2-40B4-BE49-F238E27FC236}">
                <a16:creationId xmlns:a16="http://schemas.microsoft.com/office/drawing/2014/main" id="{5DB2EB42-DE4D-42B1-8CDA-CD020EEF12A1}"/>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9" name="Slide Number Placeholder 8">
            <a:extLst>
              <a:ext uri="{FF2B5EF4-FFF2-40B4-BE49-F238E27FC236}">
                <a16:creationId xmlns:a16="http://schemas.microsoft.com/office/drawing/2014/main" id="{B97C8F75-4CD8-4F17-B19F-CFDC858D94F2}"/>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113370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956B-2DFC-45F5-A9E0-748D86570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7128EF-771C-4C8D-A841-B9D9170DE08E}"/>
              </a:ext>
            </a:extLst>
          </p:cNvPr>
          <p:cNvSpPr>
            <a:spLocks noGrp="1"/>
          </p:cNvSpPr>
          <p:nvPr>
            <p:ph type="dt" sz="half" idx="10"/>
          </p:nvPr>
        </p:nvSpPr>
        <p:spPr/>
        <p:txBody>
          <a:bodyPr/>
          <a:lstStyle/>
          <a:p>
            <a:fld id="{2C45CA35-7C27-E84C-997E-1A9C550EBF64}" type="datetime1">
              <a:rPr lang="en-US" smtClean="0"/>
              <a:t>8/14/2024</a:t>
            </a:fld>
            <a:endParaRPr lang="en-US"/>
          </a:p>
        </p:txBody>
      </p:sp>
      <p:sp>
        <p:nvSpPr>
          <p:cNvPr id="4" name="Footer Placeholder 3">
            <a:extLst>
              <a:ext uri="{FF2B5EF4-FFF2-40B4-BE49-F238E27FC236}">
                <a16:creationId xmlns:a16="http://schemas.microsoft.com/office/drawing/2014/main" id="{E8E2C6F6-E96C-4B33-A650-DEEB8DB66745}"/>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5" name="Slide Number Placeholder 4">
            <a:extLst>
              <a:ext uri="{FF2B5EF4-FFF2-40B4-BE49-F238E27FC236}">
                <a16:creationId xmlns:a16="http://schemas.microsoft.com/office/drawing/2014/main" id="{80D2F4F5-0CDB-406C-9184-920F8183B210}"/>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250726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13B2C-F13E-4B41-843C-1E449E78A69C}"/>
              </a:ext>
            </a:extLst>
          </p:cNvPr>
          <p:cNvSpPr>
            <a:spLocks noGrp="1"/>
          </p:cNvSpPr>
          <p:nvPr>
            <p:ph type="dt" sz="half" idx="10"/>
          </p:nvPr>
        </p:nvSpPr>
        <p:spPr/>
        <p:txBody>
          <a:bodyPr/>
          <a:lstStyle/>
          <a:p>
            <a:fld id="{53D613F5-1CC0-BC40-9BFB-733393B5D447}" type="datetime1">
              <a:rPr lang="en-US" smtClean="0"/>
              <a:t>8/14/2024</a:t>
            </a:fld>
            <a:endParaRPr lang="en-US"/>
          </a:p>
        </p:txBody>
      </p:sp>
      <p:sp>
        <p:nvSpPr>
          <p:cNvPr id="3" name="Footer Placeholder 2">
            <a:extLst>
              <a:ext uri="{FF2B5EF4-FFF2-40B4-BE49-F238E27FC236}">
                <a16:creationId xmlns:a16="http://schemas.microsoft.com/office/drawing/2014/main" id="{6FEF46BC-D3DE-48EF-8DCA-A25F624083E6}"/>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4" name="Slide Number Placeholder 3">
            <a:extLst>
              <a:ext uri="{FF2B5EF4-FFF2-40B4-BE49-F238E27FC236}">
                <a16:creationId xmlns:a16="http://schemas.microsoft.com/office/drawing/2014/main" id="{C755C02C-DC0D-438F-B386-066A3818185C}"/>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4556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0BA2-AF19-4497-A464-BD953EDF8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288B6D-D968-417F-99A7-3F282F6AB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0E57EA-3E83-4A23-A5F2-7D68F05EB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00D65-EE1B-4BA2-80C3-09078D23F2F5}"/>
              </a:ext>
            </a:extLst>
          </p:cNvPr>
          <p:cNvSpPr>
            <a:spLocks noGrp="1"/>
          </p:cNvSpPr>
          <p:nvPr>
            <p:ph type="dt" sz="half" idx="10"/>
          </p:nvPr>
        </p:nvSpPr>
        <p:spPr/>
        <p:txBody>
          <a:bodyPr/>
          <a:lstStyle/>
          <a:p>
            <a:fld id="{2BC783C7-B23B-E648-B8FF-CBAC795A7E4C}" type="datetime1">
              <a:rPr lang="en-US" smtClean="0"/>
              <a:t>8/14/2024</a:t>
            </a:fld>
            <a:endParaRPr lang="en-US"/>
          </a:p>
        </p:txBody>
      </p:sp>
      <p:sp>
        <p:nvSpPr>
          <p:cNvPr id="6" name="Footer Placeholder 5">
            <a:extLst>
              <a:ext uri="{FF2B5EF4-FFF2-40B4-BE49-F238E27FC236}">
                <a16:creationId xmlns:a16="http://schemas.microsoft.com/office/drawing/2014/main" id="{55A3B2F8-3FB2-4375-89F6-5FEB419B2538}"/>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7" name="Slide Number Placeholder 6">
            <a:extLst>
              <a:ext uri="{FF2B5EF4-FFF2-40B4-BE49-F238E27FC236}">
                <a16:creationId xmlns:a16="http://schemas.microsoft.com/office/drawing/2014/main" id="{7B813845-1439-495F-AB0A-452695CA8945}"/>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313651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8CF0-1E78-4B85-A762-EE7ACCBB9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229F1-56F6-4AE4-810D-5FDA88EB1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30D443-665A-4359-92DC-B98EF686D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EE73-44AE-4786-9D39-0E81206B5FCA}"/>
              </a:ext>
            </a:extLst>
          </p:cNvPr>
          <p:cNvSpPr>
            <a:spLocks noGrp="1"/>
          </p:cNvSpPr>
          <p:nvPr>
            <p:ph type="dt" sz="half" idx="10"/>
          </p:nvPr>
        </p:nvSpPr>
        <p:spPr/>
        <p:txBody>
          <a:bodyPr/>
          <a:lstStyle/>
          <a:p>
            <a:fld id="{DE3C5523-04C1-9648-8A83-979A3796248B}" type="datetime1">
              <a:rPr lang="en-US" smtClean="0"/>
              <a:t>8/14/2024</a:t>
            </a:fld>
            <a:endParaRPr lang="en-US"/>
          </a:p>
        </p:txBody>
      </p:sp>
      <p:sp>
        <p:nvSpPr>
          <p:cNvPr id="6" name="Footer Placeholder 5">
            <a:extLst>
              <a:ext uri="{FF2B5EF4-FFF2-40B4-BE49-F238E27FC236}">
                <a16:creationId xmlns:a16="http://schemas.microsoft.com/office/drawing/2014/main" id="{C3D1644E-9472-4E13-9875-4E5E2C1FE2B0}"/>
              </a:ext>
            </a:extLst>
          </p:cNvPr>
          <p:cNvSpPr>
            <a:spLocks noGrp="1"/>
          </p:cNvSpPr>
          <p:nvPr>
            <p:ph type="ftr" sz="quarter" idx="11"/>
          </p:nvPr>
        </p:nvSpPr>
        <p:spPr/>
        <p:txBody>
          <a:bodyPr/>
          <a:lstStyle/>
          <a:p>
            <a:r>
              <a:rPr lang="en-US" dirty="0" err="1"/>
              <a:t>Partner.Co</a:t>
            </a:r>
            <a:r>
              <a:rPr lang="en-US" dirty="0"/>
              <a:t> International, LLC</a:t>
            </a:r>
            <a:r>
              <a:rPr lang="en-US"/>
              <a:t>. Opportunity Presentation. </a:t>
            </a:r>
            <a:r>
              <a:rPr lang="en-US" dirty="0"/>
              <a:t>Revised March 2023. </a:t>
            </a:r>
          </a:p>
        </p:txBody>
      </p:sp>
      <p:sp>
        <p:nvSpPr>
          <p:cNvPr id="7" name="Slide Number Placeholder 6">
            <a:extLst>
              <a:ext uri="{FF2B5EF4-FFF2-40B4-BE49-F238E27FC236}">
                <a16:creationId xmlns:a16="http://schemas.microsoft.com/office/drawing/2014/main" id="{6F751436-BDC5-4A67-B7A6-8B1493F2F2DA}"/>
              </a:ext>
            </a:extLst>
          </p:cNvPr>
          <p:cNvSpPr>
            <a:spLocks noGrp="1"/>
          </p:cNvSpPr>
          <p:nvPr>
            <p:ph type="sldNum" sz="quarter" idx="12"/>
          </p:nvPr>
        </p:nvSpPr>
        <p:spPr/>
        <p:txBody>
          <a:bodyPr/>
          <a:lstStyle/>
          <a:p>
            <a:fld id="{6D07ECCB-D046-47B5-9108-A443F8738967}" type="slidenum">
              <a:rPr lang="en-US" smtClean="0"/>
              <a:t>‹#›</a:t>
            </a:fld>
            <a:endParaRPr lang="en-US"/>
          </a:p>
        </p:txBody>
      </p:sp>
    </p:spTree>
    <p:extLst>
      <p:ext uri="{BB962C8B-B14F-4D97-AF65-F5344CB8AC3E}">
        <p14:creationId xmlns:p14="http://schemas.microsoft.com/office/powerpoint/2010/main" val="35651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84A53-9644-4F29-982C-04C8B3516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F34841-8FA9-446F-ACD9-8BDA019B5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DAC106-17C8-4025-80EF-AE75D6566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NEUEHAASDISPLAY-LIGHT" panose="020D0304030502050203" pitchFamily="34" charset="77"/>
              </a:defRPr>
            </a:lvl1pPr>
          </a:lstStyle>
          <a:p>
            <a:fld id="{8A9990F0-1487-3149-9F91-4294F35BDE8C}" type="datetime1">
              <a:rPr lang="en-US" smtClean="0"/>
              <a:pPr/>
              <a:t>8/14/2024</a:t>
            </a:fld>
            <a:endParaRPr lang="en-US" dirty="0"/>
          </a:p>
        </p:txBody>
      </p:sp>
      <p:sp>
        <p:nvSpPr>
          <p:cNvPr id="5" name="Footer Placeholder 4">
            <a:extLst>
              <a:ext uri="{FF2B5EF4-FFF2-40B4-BE49-F238E27FC236}">
                <a16:creationId xmlns:a16="http://schemas.microsoft.com/office/drawing/2014/main" id="{5E06FE73-3FD7-488A-91D4-A943B7A4E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NEUEHAASDISPLAY-LIGHT" panose="020D0304030502050203" pitchFamily="34" charset="77"/>
              </a:defRPr>
            </a:lvl1pPr>
          </a:lstStyle>
          <a:p>
            <a:r>
              <a:rPr lang="en-US" dirty="0" err="1"/>
              <a:t>Partner.Co</a:t>
            </a:r>
            <a:r>
              <a:rPr lang="en-US" dirty="0"/>
              <a:t> International, LLC</a:t>
            </a:r>
            <a:r>
              <a:rPr lang="en-US"/>
              <a:t>. Opportunity Presentation. </a:t>
            </a:r>
            <a:r>
              <a:rPr lang="en-US" dirty="0"/>
              <a:t>Revised March 2023. </a:t>
            </a:r>
          </a:p>
        </p:txBody>
      </p:sp>
      <p:sp>
        <p:nvSpPr>
          <p:cNvPr id="6" name="Slide Number Placeholder 5">
            <a:extLst>
              <a:ext uri="{FF2B5EF4-FFF2-40B4-BE49-F238E27FC236}">
                <a16:creationId xmlns:a16="http://schemas.microsoft.com/office/drawing/2014/main" id="{0A3271F3-39C3-4876-AF3A-17452D851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NEUEHAASDISPLAY-LIGHT" panose="020D0304030502050203" pitchFamily="34" charset="77"/>
              </a:defRPr>
            </a:lvl1pPr>
          </a:lstStyle>
          <a:p>
            <a:fld id="{6D07ECCB-D046-47B5-9108-A443F8738967}" type="slidenum">
              <a:rPr lang="en-US" smtClean="0"/>
              <a:pPr/>
              <a:t>‹#›</a:t>
            </a:fld>
            <a:endParaRPr lang="en-US" dirty="0"/>
          </a:p>
        </p:txBody>
      </p:sp>
    </p:spTree>
    <p:extLst>
      <p:ext uri="{BB962C8B-B14F-4D97-AF65-F5344CB8AC3E}">
        <p14:creationId xmlns:p14="http://schemas.microsoft.com/office/powerpoint/2010/main" val="1454057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NEUEHAASDISPLAY-XTHIN" panose="020D020403050205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DISPLAY-LIGHT" panose="020D030403050205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DISPLAY-LIGHT" panose="020D030403050205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DISPLAY-LIGHT" panose="020D030403050205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DISPLAY-LIGHT" panose="020D030403050205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DISPLAY-LIGHT" panose="020D030403050205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38989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jpe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sitting on a chair and looking at a computer&#10;&#10;Description automatically generated with low confidence">
            <a:extLst>
              <a:ext uri="{FF2B5EF4-FFF2-40B4-BE49-F238E27FC236}">
                <a16:creationId xmlns:a16="http://schemas.microsoft.com/office/drawing/2014/main" id="{34DFFF98-317D-7C01-552B-57B5EBE61A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793" t="9737" b="7248"/>
          <a:stretch/>
        </p:blipFill>
        <p:spPr>
          <a:xfrm>
            <a:off x="0" y="0"/>
            <a:ext cx="12192000" cy="6857999"/>
          </a:xfrm>
          <a:prstGeom prst="rect">
            <a:avLst/>
          </a:prstGeom>
        </p:spPr>
      </p:pic>
      <p:grpSp>
        <p:nvGrpSpPr>
          <p:cNvPr id="6" name="Group 5">
            <a:extLst>
              <a:ext uri="{FF2B5EF4-FFF2-40B4-BE49-F238E27FC236}">
                <a16:creationId xmlns:a16="http://schemas.microsoft.com/office/drawing/2014/main" id="{0F232FA9-8691-E044-63A0-C1CF6333DF5E}"/>
              </a:ext>
            </a:extLst>
          </p:cNvPr>
          <p:cNvGrpSpPr/>
          <p:nvPr/>
        </p:nvGrpSpPr>
        <p:grpSpPr>
          <a:xfrm>
            <a:off x="-5954" y="3026003"/>
            <a:ext cx="12192000" cy="3831996"/>
            <a:chOff x="-5954" y="3026003"/>
            <a:chExt cx="12192000" cy="3831996"/>
          </a:xfrm>
        </p:grpSpPr>
        <p:sp>
          <p:nvSpPr>
            <p:cNvPr id="4" name="Rectangle 3">
              <a:extLst>
                <a:ext uri="{FF2B5EF4-FFF2-40B4-BE49-F238E27FC236}">
                  <a16:creationId xmlns:a16="http://schemas.microsoft.com/office/drawing/2014/main" id="{66C3D476-8782-F2B2-1D5D-C2566EDEA08F}"/>
                </a:ext>
              </a:extLst>
            </p:cNvPr>
            <p:cNvSpPr/>
            <p:nvPr/>
          </p:nvSpPr>
          <p:spPr>
            <a:xfrm>
              <a:off x="-5954" y="4491662"/>
              <a:ext cx="12192000" cy="2366337"/>
            </a:xfrm>
            <a:prstGeom prst="rect">
              <a:avLst/>
            </a:prstGeom>
            <a:gradFill>
              <a:gsLst>
                <a:gs pos="0">
                  <a:schemeClr val="tx1">
                    <a:alpha val="0"/>
                  </a:schemeClr>
                </a:gs>
                <a:gs pos="59000">
                  <a:schemeClr val="tx1">
                    <a:alpha val="5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DISPLAY-LIGHT" panose="020D0304030502050203" pitchFamily="34" charset="77"/>
              </a:endParaRPr>
            </a:p>
          </p:txBody>
        </p:sp>
        <p:sp>
          <p:nvSpPr>
            <p:cNvPr id="5" name="Rectangle 4">
              <a:extLst>
                <a:ext uri="{FF2B5EF4-FFF2-40B4-BE49-F238E27FC236}">
                  <a16:creationId xmlns:a16="http://schemas.microsoft.com/office/drawing/2014/main" id="{1D2657C9-74F2-D694-61AD-70B4A2561770}"/>
                </a:ext>
              </a:extLst>
            </p:cNvPr>
            <p:cNvSpPr/>
            <p:nvPr/>
          </p:nvSpPr>
          <p:spPr>
            <a:xfrm>
              <a:off x="-5954" y="3026003"/>
              <a:ext cx="12192000" cy="3831996"/>
            </a:xfrm>
            <a:prstGeom prst="rect">
              <a:avLst/>
            </a:prstGeom>
            <a:gradFill>
              <a:gsLst>
                <a:gs pos="0">
                  <a:schemeClr val="tx1">
                    <a:alpha val="0"/>
                  </a:schemeClr>
                </a:gs>
                <a:gs pos="59000">
                  <a:schemeClr val="tx1">
                    <a:alpha val="5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DISPLAY-LIGHT" panose="020D0304030502050203" pitchFamily="34" charset="77"/>
              </a:endParaRPr>
            </a:p>
          </p:txBody>
        </p:sp>
      </p:grpSp>
      <p:sp>
        <p:nvSpPr>
          <p:cNvPr id="2" name="Subtitle 2">
            <a:extLst>
              <a:ext uri="{FF2B5EF4-FFF2-40B4-BE49-F238E27FC236}">
                <a16:creationId xmlns:a16="http://schemas.microsoft.com/office/drawing/2014/main" id="{B88CDB9F-3F01-3BE2-1880-CDE2C012EF4C}"/>
              </a:ext>
            </a:extLst>
          </p:cNvPr>
          <p:cNvSpPr txBox="1">
            <a:spLocks/>
          </p:cNvSpPr>
          <p:nvPr/>
        </p:nvSpPr>
        <p:spPr>
          <a:xfrm>
            <a:off x="2119516" y="5505517"/>
            <a:ext cx="7952968" cy="10736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80000"/>
              </a:lnSpc>
            </a:pPr>
            <a:r>
              <a:rPr lang="en-US" sz="5000" dirty="0">
                <a:solidFill>
                  <a:schemeClr val="bg1"/>
                </a:solidFill>
                <a:latin typeface="NEUEHAASDISPLAY-XTHIN" panose="020D0204030502050203" pitchFamily="34" charset="77"/>
                <a:cs typeface="IvyOra Display Regular" panose="020B0404020101010102" pitchFamily="34" charset="0"/>
              </a:rPr>
              <a:t>Claims</a:t>
            </a:r>
          </a:p>
        </p:txBody>
      </p:sp>
      <p:pic>
        <p:nvPicPr>
          <p:cNvPr id="10" name="Graphic 9">
            <a:extLst>
              <a:ext uri="{FF2B5EF4-FFF2-40B4-BE49-F238E27FC236}">
                <a16:creationId xmlns:a16="http://schemas.microsoft.com/office/drawing/2014/main" id="{1FBD23C6-3117-4C68-7E7F-ABC7C3456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6413" y="620601"/>
            <a:ext cx="311638" cy="311638"/>
          </a:xfrm>
          <a:prstGeom prst="rect">
            <a:avLst/>
          </a:prstGeom>
        </p:spPr>
      </p:pic>
      <p:sp>
        <p:nvSpPr>
          <p:cNvPr id="3" name="TextBox 2">
            <a:extLst>
              <a:ext uri="{FF2B5EF4-FFF2-40B4-BE49-F238E27FC236}">
                <a16:creationId xmlns:a16="http://schemas.microsoft.com/office/drawing/2014/main" id="{51E7B61E-34C0-FCCA-54DF-BEDAD706ACFF}"/>
              </a:ext>
            </a:extLst>
          </p:cNvPr>
          <p:cNvSpPr txBox="1"/>
          <p:nvPr/>
        </p:nvSpPr>
        <p:spPr>
          <a:xfrm>
            <a:off x="435005" y="6448987"/>
            <a:ext cx="6458672" cy="307777"/>
          </a:xfrm>
          <a:prstGeom prst="rect">
            <a:avLst/>
          </a:prstGeom>
          <a:noFill/>
        </p:spPr>
        <p:txBody>
          <a:bodyPr wrap="square">
            <a:spAutoFit/>
          </a:bodyPr>
          <a:lstStyle/>
          <a:p>
            <a:r>
              <a:rPr lang="en-US" sz="1400" spc="300" dirty="0">
                <a:solidFill>
                  <a:srgbClr val="DCFD8B"/>
                </a:solidFill>
                <a:latin typeface="NEUEHAASDISPLAY-LIGHT" panose="020D0304030502050203" pitchFamily="34" charset="77"/>
              </a:rPr>
              <a:t>PARTNER.CO</a:t>
            </a:r>
          </a:p>
        </p:txBody>
      </p:sp>
      <p:sp>
        <p:nvSpPr>
          <p:cNvPr id="8" name="TextBox 7">
            <a:extLst>
              <a:ext uri="{FF2B5EF4-FFF2-40B4-BE49-F238E27FC236}">
                <a16:creationId xmlns:a16="http://schemas.microsoft.com/office/drawing/2014/main" id="{889AC03D-487B-D6F6-1053-450F3A99F2D4}"/>
              </a:ext>
            </a:extLst>
          </p:cNvPr>
          <p:cNvSpPr txBox="1"/>
          <p:nvPr/>
        </p:nvSpPr>
        <p:spPr>
          <a:xfrm>
            <a:off x="9720448" y="6448987"/>
            <a:ext cx="2076439" cy="307777"/>
          </a:xfrm>
          <a:prstGeom prst="rect">
            <a:avLst/>
          </a:prstGeom>
          <a:noFill/>
        </p:spPr>
        <p:txBody>
          <a:bodyPr wrap="square">
            <a:spAutoFit/>
          </a:bodyPr>
          <a:lstStyle/>
          <a:p>
            <a:pPr algn="r"/>
            <a:r>
              <a:rPr lang="en-US" sz="1400" spc="300" dirty="0">
                <a:solidFill>
                  <a:srgbClr val="DCFD8B"/>
                </a:solidFill>
                <a:latin typeface="NEUEHAASDISPLAY-LIGHT" panose="020D0304030502050203" pitchFamily="34" charset="77"/>
              </a:rPr>
              <a:t>2024</a:t>
            </a:r>
          </a:p>
        </p:txBody>
      </p:sp>
      <p:cxnSp>
        <p:nvCxnSpPr>
          <p:cNvPr id="9" name="Straight Arrow Connector 8">
            <a:extLst>
              <a:ext uri="{FF2B5EF4-FFF2-40B4-BE49-F238E27FC236}">
                <a16:creationId xmlns:a16="http://schemas.microsoft.com/office/drawing/2014/main" id="{C5B939FA-44D0-5DE4-FEF9-03E1E7737FCF}"/>
              </a:ext>
            </a:extLst>
          </p:cNvPr>
          <p:cNvCxnSpPr>
            <a:cxnSpLocks/>
          </p:cNvCxnSpPr>
          <p:nvPr/>
        </p:nvCxnSpPr>
        <p:spPr>
          <a:xfrm>
            <a:off x="2179435" y="6585011"/>
            <a:ext cx="8666043" cy="0"/>
          </a:xfrm>
          <a:prstGeom prst="straightConnector1">
            <a:avLst/>
          </a:prstGeom>
          <a:ln w="12700">
            <a:solidFill>
              <a:srgbClr val="DCFD8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36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CD005D-3403-A743-503A-BCC608FADF5A}"/>
              </a:ext>
            </a:extLst>
          </p:cNvPr>
          <p:cNvSpPr/>
          <p:nvPr/>
        </p:nvSpPr>
        <p:spPr>
          <a:xfrm>
            <a:off x="3027507" y="291313"/>
            <a:ext cx="8847555"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5" tIns="91425" rIns="91425" bIns="91425"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SzPct val="90000"/>
              <a:buNone/>
            </a:pPr>
            <a:endParaRPr lang="en-US" sz="1600" kern="0" dirty="0">
              <a:solidFill>
                <a:srgbClr val="EFEDE4"/>
              </a:solidFill>
              <a:latin typeface="NEUEHAASDISPLAY-LIGHT" panose="020B0404020202020204" pitchFamily="34" charset="77"/>
              <a:ea typeface="Times New Roman" panose="02020603050405020304" pitchFamily="18" charset="0"/>
            </a:endParaRPr>
          </a:p>
        </p:txBody>
      </p:sp>
      <p:pic>
        <p:nvPicPr>
          <p:cNvPr id="4" name="Picture 3">
            <a:extLst>
              <a:ext uri="{FF2B5EF4-FFF2-40B4-BE49-F238E27FC236}">
                <a16:creationId xmlns:a16="http://schemas.microsoft.com/office/drawing/2014/main" id="{75DF99E2-15B2-F8F6-4B6C-7ECC02AAE95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3707" y="4444504"/>
            <a:ext cx="1897394" cy="1897394"/>
          </a:xfrm>
          <a:prstGeom prst="rect">
            <a:avLst/>
          </a:prstGeom>
        </p:spPr>
      </p:pic>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31491" y="556979"/>
            <a:ext cx="3709200" cy="3444478"/>
          </a:xfrm>
        </p:spPr>
        <p:txBody>
          <a:bodyPr wrap="square">
            <a:noAutofit/>
          </a:bodyPr>
          <a:lstStyle/>
          <a:p>
            <a:pPr marL="0" indent="0">
              <a:buNone/>
            </a:pPr>
            <a:r>
              <a:rPr lang="en-US" sz="2200" b="1" dirty="0">
                <a:solidFill>
                  <a:srgbClr val="EFEDE4"/>
                </a:solidFill>
                <a:latin typeface="NEUEHAASDISPLAY-MEDIU" panose="020D0504030502050203" pitchFamily="34" charset="77"/>
                <a:ea typeface="Times New Roman" panose="02020603050405020304" pitchFamily="18" charset="0"/>
              </a:rPr>
              <a:t>Don’t Say This</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Helps bloating</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TNJ cures asthma, anemia, diabetes, allergies, sore throat, burns, eye problems, menopause, hormonal imbalances or any other specific health diagnosis</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Normalizes blood pressure</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Drinking TNJ leads to</a:t>
            </a:r>
            <a:br>
              <a:rPr lang="en-US" sz="1400" dirty="0">
                <a:solidFill>
                  <a:srgbClr val="EFEDE4"/>
                </a:solidFill>
                <a:latin typeface="NEUEHAASDISPLAY-LIGHT" panose="020B0404020202020204" pitchFamily="34" charset="77"/>
                <a:ea typeface="Times New Roman" panose="02020603050405020304" pitchFamily="18" charset="0"/>
              </a:rPr>
            </a:br>
            <a:r>
              <a:rPr lang="en-US" sz="1400" dirty="0">
                <a:solidFill>
                  <a:srgbClr val="EFEDE4"/>
                </a:solidFill>
                <a:latin typeface="NEUEHAASDISPLAY-LIGHT" panose="020B0404020202020204" pitchFamily="34" charset="77"/>
                <a:ea typeface="Times New Roman" panose="02020603050405020304" pitchFamily="18" charset="0"/>
              </a:rPr>
              <a:t>50% fewer health concerns</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Boosts heart health</a:t>
            </a:r>
          </a:p>
          <a:p>
            <a:pPr marL="0" indent="0">
              <a:buClr>
                <a:srgbClr val="FFFFFF"/>
              </a:buClr>
              <a:buSzPct val="80000"/>
              <a:buNone/>
            </a:pPr>
            <a:endParaRPr lang="en-US" sz="1400" dirty="0">
              <a:solidFill>
                <a:srgbClr val="EFEDE4"/>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a:solidFill>
                  <a:schemeClr val="bg1"/>
                </a:solidFill>
                <a:latin typeface="NEUEHAASDISPLAY-MEDIU" panose="020D0604030502050203" pitchFamily="34" charset="0"/>
              </a:rPr>
              <a:t>Tahitian</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Noni</a:t>
            </a:r>
            <a:r>
              <a:rPr lang="en-US" sz="3200" baseline="30000" dirty="0">
                <a:solidFill>
                  <a:schemeClr val="bg1"/>
                </a:solidFill>
                <a:latin typeface="NEUEHAASDISPLAY-MEDIU" panose="020D0604030502050203" pitchFamily="34" charset="0"/>
              </a:rPr>
              <a:t>® </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ORIGINAL</a:t>
            </a:r>
          </a:p>
        </p:txBody>
      </p:sp>
      <p:pic>
        <p:nvPicPr>
          <p:cNvPr id="10" name="Picture 9">
            <a:extLst>
              <a:ext uri="{FF2B5EF4-FFF2-40B4-BE49-F238E27FC236}">
                <a16:creationId xmlns:a16="http://schemas.microsoft.com/office/drawing/2014/main" id="{B31A1537-A40E-E475-CBDF-378E411F36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5749" y="3113016"/>
            <a:ext cx="1232303" cy="3132104"/>
          </a:xfrm>
          <a:prstGeom prst="rect">
            <a:avLst/>
          </a:prstGeom>
        </p:spPr>
      </p:pic>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982" y="489340"/>
            <a:ext cx="311638" cy="311638"/>
          </a:xfrm>
          <a:prstGeom prst="rect">
            <a:avLst/>
          </a:prstGeom>
        </p:spPr>
      </p:pic>
      <p:sp>
        <p:nvSpPr>
          <p:cNvPr id="19" name="Text Placeholder 2">
            <a:extLst>
              <a:ext uri="{FF2B5EF4-FFF2-40B4-BE49-F238E27FC236}">
                <a16:creationId xmlns:a16="http://schemas.microsoft.com/office/drawing/2014/main" id="{ED8ADE72-242C-FA2B-4510-214C00EE0371}"/>
              </a:ext>
            </a:extLst>
          </p:cNvPr>
          <p:cNvSpPr txBox="1">
            <a:spLocks/>
          </p:cNvSpPr>
          <p:nvPr/>
        </p:nvSpPr>
        <p:spPr>
          <a:xfrm>
            <a:off x="8074152" y="941602"/>
            <a:ext cx="3709200" cy="3444478"/>
          </a:xfrm>
          <a:prstGeom prst="rect">
            <a:avLst/>
          </a:prstGeom>
        </p:spPr>
        <p:txBody>
          <a:bodyPr vert="horz" wrap="square" lIns="182849" tIns="182849" rIns="182849" bIns="182849" rtlCol="0" anchor="t">
            <a:noAutofit/>
          </a:bodyPr>
          <a:lstStyle>
            <a:lvl1pPr marL="533387" indent="-457189"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1pPr>
            <a:lvl2pPr marL="821246"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2pPr>
            <a:lvl3pPr marL="1126039"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3pPr>
            <a:lvl4pPr marL="1430831"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4pPr>
            <a:lvl5pPr marL="1735624"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Helps with high cholesterol</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Reduces hot flashes</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Clears skin</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Relieves or alleviates pain </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Reduces inflammation</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Supports weight loss</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Supports prostate health</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Supports thyroid help</a:t>
            </a:r>
          </a:p>
          <a:p>
            <a:pPr marL="285750" indent="-285750">
              <a:buClr>
                <a:srgbClr val="FFFFFF"/>
              </a:buClr>
              <a:buSzPct val="80000"/>
              <a:buFont typeface="Arial" panose="020B0604020202020204" pitchFamily="34" charset="0"/>
              <a:buChar char="•"/>
            </a:pPr>
            <a:r>
              <a:rPr lang="en-US" sz="1400" dirty="0">
                <a:solidFill>
                  <a:srgbClr val="EFEDE4"/>
                </a:solidFill>
                <a:latin typeface="NEUEHAASDISPLAY-LIGHT" panose="020B0404020202020204" pitchFamily="34" charset="77"/>
                <a:ea typeface="Times New Roman" panose="02020603050405020304" pitchFamily="18" charset="0"/>
              </a:rPr>
              <a:t>“Stop taking your medications and drink this juice.”</a:t>
            </a:r>
            <a:endParaRPr lang="en-US" sz="1600" dirty="0">
              <a:solidFill>
                <a:srgbClr val="EFEDE4"/>
              </a:solidFill>
              <a:latin typeface="NEUEHAASDISPLAY-LIGHT" panose="020B0404020202020204" pitchFamily="34" charset="77"/>
              <a:ea typeface="Times New Roman" panose="02020603050405020304" pitchFamily="18" charset="0"/>
            </a:endParaRPr>
          </a:p>
        </p:txBody>
      </p:sp>
    </p:spTree>
    <p:extLst>
      <p:ext uri="{BB962C8B-B14F-4D97-AF65-F5344CB8AC3E}">
        <p14:creationId xmlns:p14="http://schemas.microsoft.com/office/powerpoint/2010/main" val="28654459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Eliminates visceral fat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Alleviates pain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any specific health diagnosis or outcomes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improvements of any specific condition of the reproductive system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comparison to drugs or steroids</a:t>
            </a:r>
            <a:endParaRPr lang="en-US" sz="16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trigger your body’s natural ability to produce HGH. HGH has been shown to help:</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Promote deeper,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more restorative sleep</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Increase libido, stamina and pleasure</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Reduce body fat and increase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lean muscle</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Promote youthful-looking skin and hair</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Improve mood and energy</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Improve cell regeneration</a:t>
            </a:r>
          </a:p>
          <a:p>
            <a:pPr marL="285750" marR="0" lvl="0" indent="-285750" algn="l" defTabSz="914400" rtl="0" eaLnBrk="1" fontAlgn="auto" latinLnBrk="0" hangingPunct="1">
              <a:lnSpc>
                <a:spcPct val="115000"/>
              </a:lnSpc>
              <a:spcBef>
                <a:spcPts val="0"/>
              </a:spcBef>
              <a:spcAft>
                <a:spcPts val="0"/>
              </a:spcAft>
              <a:buClr>
                <a:srgbClr val="29524D"/>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29524D"/>
                </a:solidFill>
                <a:effectLst/>
                <a:uLnTx/>
                <a:uFillTx/>
                <a:latin typeface="NEUEHAASDISPLAY-LIGHT" panose="020B0404020202020204" pitchFamily="34" charset="77"/>
                <a:ea typeface="Times New Roman" panose="02020603050405020304" pitchFamily="18" charset="0"/>
                <a:cs typeface="Arial"/>
                <a:sym typeface="Arial"/>
              </a:rPr>
              <a:t>Formulated with ideal combination of minerals, vitamins, amino acids, Tahitian noni and other botanical extracts to aid the natural production and release of HGH in your body</a:t>
            </a:r>
          </a:p>
          <a:p>
            <a:pPr marL="285750" marR="0" lvl="0" indent="-285750" algn="l" defTabSz="914400" rtl="0" eaLnBrk="1" fontAlgn="auto" latinLnBrk="0" hangingPunct="1">
              <a:lnSpc>
                <a:spcPct val="115000"/>
              </a:lnSpc>
              <a:spcBef>
                <a:spcPts val="0"/>
              </a:spcBef>
              <a:spcAft>
                <a:spcPts val="0"/>
              </a:spcAft>
              <a:buClr>
                <a:srgbClr val="29524D"/>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29524D"/>
                </a:solidFill>
                <a:effectLst/>
                <a:uLnTx/>
                <a:uFillTx/>
                <a:latin typeface="NEUEHAASDISPLAY-LIGHT" panose="020B0404020202020204" pitchFamily="34" charset="77"/>
                <a:ea typeface="Times New Roman" panose="02020603050405020304" pitchFamily="18" charset="0"/>
                <a:cs typeface="Arial"/>
                <a:sym typeface="Arial"/>
              </a:rPr>
              <a:t>Nutritional support for natural HGH production and cellular health and viability</a:t>
            </a:r>
          </a:p>
          <a:p>
            <a:pPr marL="285750" marR="0" lvl="0" indent="-285750" algn="l" defTabSz="914400" rtl="0" eaLnBrk="1" fontAlgn="auto" latinLnBrk="0" hangingPunct="1">
              <a:lnSpc>
                <a:spcPct val="115000"/>
              </a:lnSpc>
              <a:spcBef>
                <a:spcPts val="0"/>
              </a:spcBef>
              <a:spcAft>
                <a:spcPts val="0"/>
              </a:spcAft>
              <a:buClr>
                <a:srgbClr val="29524D"/>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29524D"/>
                </a:solidFill>
                <a:effectLst/>
                <a:uLnTx/>
                <a:uFillTx/>
                <a:latin typeface="NEUEHAASDISPLAY-LIGHT" panose="020B0404020202020204" pitchFamily="34" charset="77"/>
                <a:ea typeface="Times New Roman" panose="02020603050405020304" pitchFamily="18" charset="0"/>
                <a:cs typeface="Arial"/>
                <a:sym typeface="Arial"/>
              </a:rPr>
              <a:t>The only supplement on the market addressing the various specific pathways of HGH decline</a:t>
            </a:r>
            <a:endParaRPr kumimoji="0" lang="en-US" sz="1600" b="0" i="0" u="none" strike="noStrike" kern="1200" cap="none" spc="0" normalizeH="0" baseline="0" noProof="0" dirty="0">
              <a:ln>
                <a:noFill/>
              </a:ln>
              <a:solidFill>
                <a:srgbClr val="29524D"/>
              </a:solidFill>
              <a:effectLst/>
              <a:uLnTx/>
              <a:uFillTx/>
              <a:latin typeface="NEUEHAASDISPLAY-LIGHT" panose="020B0404020202020204" pitchFamily="34" charset="77"/>
              <a:ea typeface="Times New Roman" panose="02020603050405020304" pitchFamily="18" charset="0"/>
              <a:cs typeface="Arial"/>
              <a:sym typeface="Arial"/>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Renew</a:t>
            </a: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2" name="Picture 11">
            <a:extLst>
              <a:ext uri="{FF2B5EF4-FFF2-40B4-BE49-F238E27FC236}">
                <a16:creationId xmlns:a16="http://schemas.microsoft.com/office/drawing/2014/main" id="{7923FA48-16E4-367E-7230-0DDA54E8E60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1683" y="3488860"/>
            <a:ext cx="4448821" cy="3114223"/>
          </a:xfrm>
          <a:prstGeom prst="rect">
            <a:avLst/>
          </a:prstGeom>
        </p:spPr>
      </p:pic>
    </p:spTree>
    <p:extLst>
      <p:ext uri="{BB962C8B-B14F-4D97-AF65-F5344CB8AC3E}">
        <p14:creationId xmlns:p14="http://schemas.microsoft.com/office/powerpoint/2010/main" val="11519167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heart health</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neuropathy</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arthritis (and the entire spectrum of specific health conditions)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Alleviates chronic pain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Controls diabetes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direct comparison to other supplements</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838672"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fight oxidative damage </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Boost metabolism &amp; nutrient absorption </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healthy immune function, healthy joints, gut health</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increase energy   </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Boosted with 36 powerful superfoods and superfruits</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Antioxidant-rich, nutrient-dense and low-glycemic ingredients</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Patented cultivation process enhances immune-boosting abilities</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a:t>
            </a:r>
            <a:r>
              <a:rPr lang="en-US" sz="1400" dirty="0" err="1">
                <a:solidFill>
                  <a:srgbClr val="29524D"/>
                </a:solidFill>
                <a:latin typeface="NEUEHAASDISPLAY-LIGHT" panose="020B0404020202020204" pitchFamily="34" charset="77"/>
                <a:ea typeface="Times New Roman" panose="02020603050405020304" pitchFamily="18" charset="0"/>
              </a:rPr>
              <a:t>Bergavit</a:t>
            </a:r>
            <a:r>
              <a:rPr lang="en-US" sz="1400" dirty="0">
                <a:solidFill>
                  <a:srgbClr val="29524D"/>
                </a:solidFill>
                <a:latin typeface="NEUEHAASDISPLAY-LIGHT" panose="020B0404020202020204" pitchFamily="34" charset="77"/>
                <a:ea typeface="Times New Roman" panose="02020603050405020304" pitchFamily="18" charset="0"/>
              </a:rPr>
              <a:t>® to support cardiovascular health</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a:t>
            </a:r>
            <a:r>
              <a:rPr lang="en-US" sz="1400" dirty="0" err="1">
                <a:solidFill>
                  <a:srgbClr val="29524D"/>
                </a:solidFill>
                <a:latin typeface="NEUEHAASDISPLAY-LIGHT" panose="020B0404020202020204" pitchFamily="34" charset="77"/>
                <a:ea typeface="Times New Roman" panose="02020603050405020304" pitchFamily="18" charset="0"/>
              </a:rPr>
              <a:t>BioPerine</a:t>
            </a:r>
            <a:r>
              <a:rPr lang="en-US" sz="1400" dirty="0">
                <a:solidFill>
                  <a:srgbClr val="29524D"/>
                </a:solidFill>
                <a:latin typeface="NEUEHAASDISPLAY-LIGHT" panose="020B0404020202020204" pitchFamily="34" charset="77"/>
                <a:ea typeface="Times New Roman" panose="02020603050405020304" pitchFamily="18" charset="0"/>
              </a:rPr>
              <a:t>® for increased bioavailability</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Low glycemic</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Gluten free and halal</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artificial colors or flavors</a:t>
            </a:r>
          </a:p>
          <a:p>
            <a:pPr marL="285750" indent="-285750">
              <a:lnSpc>
                <a:spcPct val="100000"/>
              </a:lnSpc>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rPr>
              <a:t>Convenient, on-the-go packaging makes it easier to maintain a healthy lifestyle </a:t>
            </a: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Moa</a:t>
            </a:r>
            <a:r>
              <a:rPr lang="en-US" sz="3200" baseline="30000" dirty="0">
                <a:solidFill>
                  <a:schemeClr val="bg1"/>
                </a:solidFill>
                <a:latin typeface="NEUEHAASDISPLAY-MEDIU" panose="020D0604030502050203" pitchFamily="34" charset="0"/>
              </a:rPr>
              <a:t>™</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4" name="Picture 3">
            <a:extLst>
              <a:ext uri="{FF2B5EF4-FFF2-40B4-BE49-F238E27FC236}">
                <a16:creationId xmlns:a16="http://schemas.microsoft.com/office/drawing/2014/main" id="{185EF3A0-DC86-A35E-019E-EA6DB0C4B5F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21990" y="2834289"/>
            <a:ext cx="2296458" cy="3444688"/>
          </a:xfrm>
          <a:prstGeom prst="rect">
            <a:avLst/>
          </a:prstGeom>
        </p:spPr>
      </p:pic>
    </p:spTree>
    <p:extLst>
      <p:ext uri="{BB962C8B-B14F-4D97-AF65-F5344CB8AC3E}">
        <p14:creationId xmlns:p14="http://schemas.microsoft.com/office/powerpoint/2010/main" val="17681748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Alleviates pain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Controls diabetes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Reference to any medical diagnosis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weight loss drugs </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elevate cognitive function and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mental performance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emotional wellness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Optimizes your mind</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Boosts your mood</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Enhances your ability to cope with stress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balance hormones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Boosts immunity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optimize your focus and fights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mental fatigue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youthful skin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Low-glycemic and gluten free</a:t>
            </a: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Elite</a:t>
            </a:r>
            <a:r>
              <a:rPr lang="en-US" sz="3200" baseline="30000" dirty="0">
                <a:solidFill>
                  <a:schemeClr val="bg1"/>
                </a:solidFill>
                <a:latin typeface="NEUEHAASDISPLAY-MEDIU" panose="020D0604030502050203" pitchFamily="34" charset="0"/>
              </a:rPr>
              <a:t>™</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grpSp>
        <p:nvGrpSpPr>
          <p:cNvPr id="4" name="Group 3">
            <a:extLst>
              <a:ext uri="{FF2B5EF4-FFF2-40B4-BE49-F238E27FC236}">
                <a16:creationId xmlns:a16="http://schemas.microsoft.com/office/drawing/2014/main" id="{6B53ED38-CC7A-8333-D437-FD77C1DF2264}"/>
              </a:ext>
            </a:extLst>
          </p:cNvPr>
          <p:cNvGrpSpPr/>
          <p:nvPr/>
        </p:nvGrpSpPr>
        <p:grpSpPr>
          <a:xfrm>
            <a:off x="-180161" y="2760899"/>
            <a:ext cx="3464547" cy="3805788"/>
            <a:chOff x="8727453" y="-238332"/>
            <a:chExt cx="3464547" cy="3805788"/>
          </a:xfrm>
        </p:grpSpPr>
        <p:pic>
          <p:nvPicPr>
            <p:cNvPr id="10" name="Picture 9">
              <a:extLst>
                <a:ext uri="{FF2B5EF4-FFF2-40B4-BE49-F238E27FC236}">
                  <a16:creationId xmlns:a16="http://schemas.microsoft.com/office/drawing/2014/main" id="{EC5AC698-B58F-5220-55AD-2F6AA572B4A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971616" y="-238332"/>
              <a:ext cx="3220384" cy="3805788"/>
            </a:xfrm>
            <a:prstGeom prst="rect">
              <a:avLst/>
            </a:prstGeom>
          </p:spPr>
        </p:pic>
        <p:pic>
          <p:nvPicPr>
            <p:cNvPr id="14" name="Picture 13">
              <a:extLst>
                <a:ext uri="{FF2B5EF4-FFF2-40B4-BE49-F238E27FC236}">
                  <a16:creationId xmlns:a16="http://schemas.microsoft.com/office/drawing/2014/main" id="{5A499E87-2670-B5DA-CCD0-5B3E0DB6A1C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03846" y="2595928"/>
              <a:ext cx="2070507" cy="377790"/>
            </a:xfrm>
            <a:prstGeom prst="rect">
              <a:avLst/>
            </a:prstGeom>
          </p:spPr>
        </p:pic>
        <p:pic>
          <p:nvPicPr>
            <p:cNvPr id="15" name="Picture 14">
              <a:extLst>
                <a:ext uri="{FF2B5EF4-FFF2-40B4-BE49-F238E27FC236}">
                  <a16:creationId xmlns:a16="http://schemas.microsoft.com/office/drawing/2014/main" id="{54C0DF1E-0BE7-7DAB-0CD3-C699461CD0F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727453" y="2752504"/>
              <a:ext cx="2070507" cy="377790"/>
            </a:xfrm>
            <a:prstGeom prst="rect">
              <a:avLst/>
            </a:prstGeom>
          </p:spPr>
        </p:pic>
      </p:grpSp>
    </p:spTree>
    <p:extLst>
      <p:ext uri="{BB962C8B-B14F-4D97-AF65-F5344CB8AC3E}">
        <p14:creationId xmlns:p14="http://schemas.microsoft.com/office/powerpoint/2010/main" val="34054313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Reference to any specific </a:t>
            </a:r>
            <a:br>
              <a:rPr lang="en-US" sz="1400" kern="0" dirty="0">
                <a:solidFill>
                  <a:srgbClr val="EFEDE4"/>
                </a:solidFill>
                <a:latin typeface="NEUEHAASDISPLAY-LIGHT" panose="020B0404020202020204" pitchFamily="34" charset="77"/>
                <a:ea typeface="Times New Roman" panose="02020603050405020304" pitchFamily="18" charset="0"/>
              </a:rPr>
            </a:br>
            <a:r>
              <a:rPr lang="en-US" sz="1400" kern="0" dirty="0">
                <a:solidFill>
                  <a:srgbClr val="EFEDE4"/>
                </a:solidFill>
                <a:latin typeface="NEUEHAASDISPLAY-LIGHT" panose="020B0404020202020204" pitchFamily="34" charset="77"/>
                <a:ea typeface="Times New Roman" panose="02020603050405020304" pitchFamily="18" charset="0"/>
              </a:rPr>
              <a:t>medical diagnosis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Controls cholesterol</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Helps to strengthen heart and vessels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Normalizes blood pressure</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protect cells from oxidative stress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cellular and</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cardiovascular functions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Boosts youthful cellular energy production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Made with natural ingredients and Ubiquinol</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May enhance functionality of vital cells that support the immune system</a:t>
            </a: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Biopro</a:t>
            </a:r>
            <a:r>
              <a:rPr lang="en-US" sz="3200" dirty="0">
                <a:solidFill>
                  <a:schemeClr val="bg1"/>
                </a:solidFill>
                <a:latin typeface="NEUEHAASDISPLAY-MEDIU" panose="020D0604030502050203" pitchFamily="34" charset="0"/>
              </a:rPr>
              <a:t>-Q</a:t>
            </a:r>
            <a:r>
              <a:rPr lang="en-US" sz="3200" baseline="30000" dirty="0">
                <a:solidFill>
                  <a:schemeClr val="bg1"/>
                </a:solidFill>
                <a:latin typeface="NEUEHAASDISPLAY-MEDIU" panose="020D0604030502050203" pitchFamily="34" charset="0"/>
              </a:rPr>
              <a:t>® </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2" name="Picture 11">
            <a:extLst>
              <a:ext uri="{FF2B5EF4-FFF2-40B4-BE49-F238E27FC236}">
                <a16:creationId xmlns:a16="http://schemas.microsoft.com/office/drawing/2014/main" id="{30B122DD-BC1C-CECB-99C5-65132A2BE13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57947" y="3633845"/>
            <a:ext cx="2510611" cy="2652655"/>
          </a:xfrm>
          <a:prstGeom prst="rect">
            <a:avLst/>
          </a:prstGeom>
        </p:spPr>
      </p:pic>
    </p:spTree>
    <p:extLst>
      <p:ext uri="{BB962C8B-B14F-4D97-AF65-F5344CB8AC3E}">
        <p14:creationId xmlns:p14="http://schemas.microsoft.com/office/powerpoint/2010/main" val="22247818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Prevents muscle inflammation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Prevents osteoporosis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healthy bones and muscles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Ensures maximum calcium absorption</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in the body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Natural ingredients</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Magnical</a:t>
            </a:r>
            <a:r>
              <a:rPr lang="en-US" sz="3200" dirty="0">
                <a:solidFill>
                  <a:schemeClr val="bg1"/>
                </a:solidFill>
                <a:latin typeface="NEUEHAASDISPLAY-MEDIU" panose="020D0604030502050203" pitchFamily="34" charset="0"/>
              </a:rPr>
              <a:t>-D</a:t>
            </a:r>
            <a:r>
              <a:rPr lang="en-US" sz="3200" baseline="30000" dirty="0">
                <a:solidFill>
                  <a:schemeClr val="bg1"/>
                </a:solidFill>
                <a:latin typeface="NEUEHAASDISPLAY-MEDIU" panose="020D0604030502050203" pitchFamily="34" charset="0"/>
              </a:rPr>
              <a:t>® </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4" name="Picture 3">
            <a:extLst>
              <a:ext uri="{FF2B5EF4-FFF2-40B4-BE49-F238E27FC236}">
                <a16:creationId xmlns:a16="http://schemas.microsoft.com/office/drawing/2014/main" id="{73F12D50-E2A7-2C9D-8773-B0798F0940D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4812" y="2673836"/>
            <a:ext cx="2712695" cy="4069043"/>
          </a:xfrm>
          <a:prstGeom prst="rect">
            <a:avLst/>
          </a:prstGeom>
        </p:spPr>
      </p:pic>
    </p:spTree>
    <p:extLst>
      <p:ext uri="{BB962C8B-B14F-4D97-AF65-F5344CB8AC3E}">
        <p14:creationId xmlns:p14="http://schemas.microsoft.com/office/powerpoint/2010/main" val="20590528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Prevents heart disease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Normalizes high blood pressure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Prevents any cognitive disease or mental disorder including, but not limited to, Alzheimer's, dementia, depression or ADHD</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the cardiovascular system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optimal brain health</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balance healthy cholesterol levels already within the normal range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Assists in energy production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Natural ingredients</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 </a:t>
            </a:r>
            <a:br>
              <a:rPr lang="en-US" sz="3200" baseline="300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Omega-Q</a:t>
            </a:r>
            <a:r>
              <a:rPr lang="en-US" sz="3200" baseline="30000" dirty="0">
                <a:solidFill>
                  <a:schemeClr val="bg1"/>
                </a:solidFill>
                <a:latin typeface="NEUEHAASDISPLAY-MEDIU" panose="020D0604030502050203" pitchFamily="34" charset="0"/>
              </a:rPr>
              <a:t>® </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0" name="Picture 9">
            <a:extLst>
              <a:ext uri="{FF2B5EF4-FFF2-40B4-BE49-F238E27FC236}">
                <a16:creationId xmlns:a16="http://schemas.microsoft.com/office/drawing/2014/main" id="{A98A68EE-75AB-FEA8-8008-4236015C8D3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9937" y="3408375"/>
            <a:ext cx="1635635" cy="2752344"/>
          </a:xfrm>
          <a:prstGeom prst="rect">
            <a:avLst/>
          </a:prstGeom>
        </p:spPr>
      </p:pic>
    </p:spTree>
    <p:extLst>
      <p:ext uri="{BB962C8B-B14F-4D97-AF65-F5344CB8AC3E}">
        <p14:creationId xmlns:p14="http://schemas.microsoft.com/office/powerpoint/2010/main" val="5881584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Anti-cellulite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fatigue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constipation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Heals heart problems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or alleviates headaches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Helps with poor concentration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Helps with excess fluids</a:t>
            </a:r>
          </a:p>
          <a:p>
            <a:pPr marL="0" indent="0" defTabSz="914400">
              <a:buClr>
                <a:srgbClr val="EFEDE4"/>
              </a:buClr>
              <a:buSzPct val="80000"/>
              <a:buNone/>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Expertly formulated to provide oxidative-stress protection, which helps:</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Fight premature aging</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Support the immune system</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Support heart and cardiovascular health</a:t>
            </a:r>
          </a:p>
          <a:p>
            <a:pPr marL="573609" lvl="1" indent="-285750">
              <a:buClr>
                <a:srgbClr val="29524D"/>
              </a:buClr>
              <a:buSzPct val="80000"/>
              <a:buFont typeface="Courier New" panose="02070309020205020404" pitchFamily="49" charset="0"/>
              <a:buChar char="o"/>
            </a:pPr>
            <a:r>
              <a:rPr lang="en-US" sz="1400" dirty="0">
                <a:solidFill>
                  <a:srgbClr val="29524D"/>
                </a:solidFill>
                <a:latin typeface="NEUEHAASDISPLAY-LIGHT" panose="020B0404020202020204" pitchFamily="34" charset="77"/>
                <a:ea typeface="Times New Roman" panose="02020603050405020304" pitchFamily="18" charset="0"/>
              </a:rPr>
              <a:t>Support major systems, cells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and organs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cell health </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skin elasticity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Provides free radical protection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Potent form of vitamin C which is crucial for the formation and maintenance of collagen, healthy bones and teeth</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citrus bioflavonoids which prevent the destruction of vitamin C to help increase its effectiveness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Has been shown to promote youthful skin and support whole-body wellness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Vegan, gluten free and halal</a:t>
            </a: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Vináli</a:t>
            </a:r>
            <a:r>
              <a:rPr lang="en-US" sz="3200" dirty="0">
                <a:solidFill>
                  <a:schemeClr val="bg1"/>
                </a:solidFill>
                <a:latin typeface="NEUEHAASDISPLAY-MEDIU" panose="020D0604030502050203" pitchFamily="34" charset="0"/>
              </a:rPr>
              <a:t>®</a:t>
            </a: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4" name="Picture 3">
            <a:extLst>
              <a:ext uri="{FF2B5EF4-FFF2-40B4-BE49-F238E27FC236}">
                <a16:creationId xmlns:a16="http://schemas.microsoft.com/office/drawing/2014/main" id="{0C0293D5-1FDA-7BAA-3F84-D96875CFB0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535" t="39300" r="20420" b="11128"/>
          <a:stretch/>
        </p:blipFill>
        <p:spPr>
          <a:xfrm>
            <a:off x="417465" y="3640451"/>
            <a:ext cx="2353165" cy="2914098"/>
          </a:xfrm>
          <a:prstGeom prst="rect">
            <a:avLst/>
          </a:prstGeom>
        </p:spPr>
      </p:pic>
    </p:spTree>
    <p:extLst>
      <p:ext uri="{BB962C8B-B14F-4D97-AF65-F5344CB8AC3E}">
        <p14:creationId xmlns:p14="http://schemas.microsoft.com/office/powerpoint/2010/main" val="25489659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Provides allergy relief</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Protects against disease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stroke damage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Lowers cholesterol</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Reference to any specific </a:t>
            </a:r>
            <a:br>
              <a:rPr lang="en-US" sz="1400" kern="0" dirty="0">
                <a:solidFill>
                  <a:srgbClr val="EFEDE4"/>
                </a:solidFill>
                <a:latin typeface="NEUEHAASDISPLAY-LIGHT" panose="020B0404020202020204" pitchFamily="34" charset="77"/>
                <a:ea typeface="Times New Roman" panose="02020603050405020304" pitchFamily="18" charset="0"/>
              </a:rPr>
            </a:br>
            <a:r>
              <a:rPr lang="en-US" sz="1400" kern="0" dirty="0">
                <a:solidFill>
                  <a:srgbClr val="EFEDE4"/>
                </a:solidFill>
                <a:latin typeface="NEUEHAASDISPLAY-LIGHT" panose="020B0404020202020204" pitchFamily="34" charset="77"/>
                <a:ea typeface="Times New Roman" panose="02020603050405020304" pitchFamily="18" charset="0"/>
              </a:rPr>
              <a:t>medical diagnosis</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your immune system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joint mobility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scavenge free radicals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Increased energy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cellular health</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Rejuvenates your skin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Greater sense of health and wellness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support reduction of oxidative stress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artificial colors, flavors or sweeteners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added sugar</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Gluten free, vegan, kosher and halal</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a:solidFill>
                  <a:schemeClr val="bg1"/>
                </a:solidFill>
                <a:latin typeface="NEUEHAASDISPLAY-MEDIU" panose="020D0604030502050203" pitchFamily="34" charset="0"/>
              </a:rPr>
              <a:t>LIMU </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ORIGINAL</a:t>
            </a:r>
            <a:r>
              <a:rPr lang="en-US" sz="3200" baseline="30000" dirty="0">
                <a:solidFill>
                  <a:schemeClr val="bg1"/>
                </a:solidFill>
                <a:latin typeface="NEUEHAASDISPLAY-MEDIU" panose="020D0604030502050203" pitchFamily="34" charset="0"/>
              </a:rPr>
              <a:t>®</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4" name="Picture 3">
            <a:extLst>
              <a:ext uri="{FF2B5EF4-FFF2-40B4-BE49-F238E27FC236}">
                <a16:creationId xmlns:a16="http://schemas.microsoft.com/office/drawing/2014/main" id="{41E6E04F-C8F3-2406-773C-B29F0E57A5F8}"/>
              </a:ext>
            </a:extLst>
          </p:cNvPr>
          <p:cNvPicPr>
            <a:picLocks noChangeAspect="1"/>
          </p:cNvPicPr>
          <p:nvPr/>
        </p:nvPicPr>
        <p:blipFill>
          <a:blip r:embed="rId7" cstate="screen">
            <a:extLst>
              <a:ext uri="{28A0092B-C50C-407E-A947-70E740481C1C}">
                <a14:useLocalDpi xmlns:a14="http://schemas.microsoft.com/office/drawing/2010/main"/>
              </a:ext>
            </a:extLst>
          </a:blip>
          <a:stretch/>
        </p:blipFill>
        <p:spPr>
          <a:xfrm>
            <a:off x="815620" y="2348668"/>
            <a:ext cx="1561197" cy="3998348"/>
          </a:xfrm>
          <a:prstGeom prst="rect">
            <a:avLst/>
          </a:prstGeom>
        </p:spPr>
      </p:pic>
    </p:spTree>
    <p:extLst>
      <p:ext uri="{BB962C8B-B14F-4D97-AF65-F5344CB8AC3E}">
        <p14:creationId xmlns:p14="http://schemas.microsoft.com/office/powerpoint/2010/main" val="42282329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arthritis, polyarthritis, Fibromyalgia and/or joint pain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cellulite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muscle pain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Helps with health problems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asthma</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depression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a specific </a:t>
            </a:r>
            <a:br>
              <a:rPr lang="en-US" sz="1400" kern="0" dirty="0">
                <a:solidFill>
                  <a:srgbClr val="EFEDE4"/>
                </a:solidFill>
                <a:latin typeface="NEUEHAASDISPLAY-LIGHT" panose="020B0404020202020204" pitchFamily="34" charset="77"/>
                <a:ea typeface="Times New Roman" panose="02020603050405020304" pitchFamily="18" charset="0"/>
              </a:rPr>
            </a:br>
            <a:r>
              <a:rPr lang="en-US" sz="1400" kern="0" dirty="0">
                <a:solidFill>
                  <a:srgbClr val="EFEDE4"/>
                </a:solidFill>
                <a:latin typeface="NEUEHAASDISPLAY-LIGHT" panose="020B0404020202020204" pitchFamily="34" charset="77"/>
                <a:ea typeface="Times New Roman" panose="02020603050405020304" pitchFamily="18" charset="0"/>
              </a:rPr>
              <a:t>medical condition</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bone, nerve and muscle health while contributing to optimal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cellular function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Broad spectrum of vital minerals,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trace elements, enzymes and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superfood micronutrients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Properly balanced ratios for daily use and superior absorption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Optimum daily allowance is used for meeting optimal nutrition, rather than the bare minimum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Natural ingredients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Gluten free and halal</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Veggie capsules</a:t>
            </a: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Optimal-M</a:t>
            </a:r>
            <a:r>
              <a:rPr lang="en-US" sz="3200" baseline="30000" dirty="0">
                <a:solidFill>
                  <a:schemeClr val="bg1"/>
                </a:solidFill>
                <a:latin typeface="NEUEHAASDISPLAY-MEDIU" panose="020D0604030502050203" pitchFamily="34" charset="0"/>
              </a:rPr>
              <a:t>® </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0" name="Picture 9">
            <a:extLst>
              <a:ext uri="{FF2B5EF4-FFF2-40B4-BE49-F238E27FC236}">
                <a16:creationId xmlns:a16="http://schemas.microsoft.com/office/drawing/2014/main" id="{1679D08A-BC23-4C67-58DA-091D09878B2F}"/>
              </a:ext>
            </a:extLst>
          </p:cNvPr>
          <p:cNvPicPr>
            <a:picLocks noChangeAspect="1"/>
          </p:cNvPicPr>
          <p:nvPr/>
        </p:nvPicPr>
        <p:blipFill>
          <a:blip r:embed="rId7" cstate="screen">
            <a:extLst>
              <a:ext uri="{28A0092B-C50C-407E-A947-70E740481C1C}">
                <a14:useLocalDpi xmlns:a14="http://schemas.microsoft.com/office/drawing/2010/main"/>
              </a:ext>
            </a:extLst>
          </a:blip>
          <a:srcRect t="8679" b="8679"/>
          <a:stretch/>
        </p:blipFill>
        <p:spPr>
          <a:xfrm>
            <a:off x="144654" y="2984499"/>
            <a:ext cx="2882853" cy="3570050"/>
          </a:xfrm>
          <a:prstGeom prst="rect">
            <a:avLst/>
          </a:prstGeom>
        </p:spPr>
      </p:pic>
    </p:spTree>
    <p:extLst>
      <p:ext uri="{BB962C8B-B14F-4D97-AF65-F5344CB8AC3E}">
        <p14:creationId xmlns:p14="http://schemas.microsoft.com/office/powerpoint/2010/main" val="28640899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A close up of a leaf&#10;&#10;Description automatically generated with medium confidence">
            <a:extLst>
              <a:ext uri="{FF2B5EF4-FFF2-40B4-BE49-F238E27FC236}">
                <a16:creationId xmlns:a16="http://schemas.microsoft.com/office/drawing/2014/main" id="{274A07B3-8050-5A0C-5980-2FEB175CAA20}"/>
              </a:ext>
            </a:extLst>
          </p:cNvPr>
          <p:cNvPicPr>
            <a:picLocks noChangeAspect="1"/>
          </p:cNvPicPr>
          <p:nvPr/>
        </p:nvPicPr>
        <p:blipFill rotWithShape="1">
          <a:blip r:embed="rId2" cstate="screen">
            <a:alphaModFix amt="82000"/>
            <a:extLst>
              <a:ext uri="{28A0092B-C50C-407E-A947-70E740481C1C}">
                <a14:useLocalDpi xmlns:a14="http://schemas.microsoft.com/office/drawing/2010/main"/>
              </a:ext>
            </a:extLst>
          </a:blip>
          <a:srcRect l="3584" t="7902" r="10204" b="1703"/>
          <a:stretch/>
        </p:blipFill>
        <p:spPr>
          <a:xfrm rot="16200000">
            <a:off x="2665543" y="-2665543"/>
            <a:ext cx="6860915" cy="12192002"/>
          </a:xfrm>
          <a:prstGeom prst="rect">
            <a:avLst/>
          </a:prstGeom>
        </p:spPr>
      </p:pic>
      <p:sp>
        <p:nvSpPr>
          <p:cNvPr id="9" name="Rectangle: Rounded Corners 8">
            <a:extLst>
              <a:ext uri="{FF2B5EF4-FFF2-40B4-BE49-F238E27FC236}">
                <a16:creationId xmlns:a16="http://schemas.microsoft.com/office/drawing/2014/main" id="{F91A06EF-85D9-44E9-4A04-A85DD1544A64}"/>
              </a:ext>
            </a:extLst>
          </p:cNvPr>
          <p:cNvSpPr/>
          <p:nvPr/>
        </p:nvSpPr>
        <p:spPr>
          <a:xfrm>
            <a:off x="3347776" y="680776"/>
            <a:ext cx="5496448" cy="5496448"/>
          </a:xfrm>
          <a:prstGeom prst="roundRect">
            <a:avLst>
              <a:gd name="adj" fmla="val 51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DISPLAY-LIGHT" panose="020D0304030502050203" pitchFamily="34" charset="77"/>
            </a:endParaRPr>
          </a:p>
        </p:txBody>
      </p:sp>
      <p:sp>
        <p:nvSpPr>
          <p:cNvPr id="5" name="Content Placeholder 3">
            <a:extLst>
              <a:ext uri="{FF2B5EF4-FFF2-40B4-BE49-F238E27FC236}">
                <a16:creationId xmlns:a16="http://schemas.microsoft.com/office/drawing/2014/main" id="{6E0FF57F-1604-F2C9-009B-FCEE4A82FB41}"/>
              </a:ext>
            </a:extLst>
          </p:cNvPr>
          <p:cNvSpPr txBox="1">
            <a:spLocks/>
          </p:cNvSpPr>
          <p:nvPr/>
        </p:nvSpPr>
        <p:spPr>
          <a:xfrm>
            <a:off x="3578087" y="894522"/>
            <a:ext cx="5078895" cy="506895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DISPLAY-LIGHT" panose="020D030403050205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DISPLAY-LIGHT" panose="020D030403050205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DISPLAY-LIGHT" panose="020D030403050205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DISPLAY-LIGHT" panose="020D030403050205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DISPLAY-LIGHT" panose="020D030403050205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200" dirty="0">
                <a:solidFill>
                  <a:srgbClr val="B6CC95"/>
                </a:solidFill>
                <a:latin typeface="NEUEHAASDISPLAY-ROMAN" panose="020D0504030502050203" pitchFamily="34" charset="77"/>
              </a:rPr>
              <a:t>A claim includes </a:t>
            </a:r>
            <a:r>
              <a:rPr lang="en-US" sz="3200" i="1" dirty="0">
                <a:solidFill>
                  <a:srgbClr val="B6CC95"/>
                </a:solidFill>
                <a:latin typeface="NEUEHAASDISPLAY-ROMAN" panose="020D0504030502050203" pitchFamily="34" charset="77"/>
              </a:rPr>
              <a:t>any</a:t>
            </a:r>
            <a:r>
              <a:rPr lang="en-US" sz="3200" dirty="0">
                <a:solidFill>
                  <a:srgbClr val="B6CC95"/>
                </a:solidFill>
                <a:latin typeface="NEUEHAASDISPLAY-ROMAN" panose="020D0504030502050203" pitchFamily="34" charset="77"/>
              </a:rPr>
              <a:t> message or representation that Brand Partners use</a:t>
            </a:r>
            <a:br>
              <a:rPr lang="en-US" sz="3200" dirty="0">
                <a:solidFill>
                  <a:srgbClr val="B6CC95"/>
                </a:solidFill>
                <a:latin typeface="NEUEHAASDISPLAY-ROMAN" panose="020D0504030502050203" pitchFamily="34" charset="77"/>
              </a:rPr>
            </a:br>
            <a:r>
              <a:rPr lang="en-US" sz="3200" dirty="0">
                <a:solidFill>
                  <a:srgbClr val="B6CC95"/>
                </a:solidFill>
                <a:latin typeface="NEUEHAASDISPLAY-ROMAN" panose="020D0504030502050203" pitchFamily="34" charset="77"/>
              </a:rPr>
              <a:t>to promote a product or </a:t>
            </a:r>
            <a:br>
              <a:rPr lang="en-US" sz="3200" dirty="0">
                <a:solidFill>
                  <a:srgbClr val="B6CC95"/>
                </a:solidFill>
                <a:latin typeface="NEUEHAASDISPLAY-ROMAN" panose="020D0504030502050203" pitchFamily="34" charset="77"/>
              </a:rPr>
            </a:br>
            <a:r>
              <a:rPr lang="en-US" sz="3200" dirty="0">
                <a:solidFill>
                  <a:srgbClr val="B6CC95"/>
                </a:solidFill>
                <a:latin typeface="NEUEHAASDISPLAY-ROMAN" panose="020D0504030502050203" pitchFamily="34" charset="77"/>
              </a:rPr>
              <a:t>an opportunity, and can be presented as text, picture, graphic or symbol. Claims can be expressed or implied.</a:t>
            </a:r>
          </a:p>
        </p:txBody>
      </p:sp>
    </p:spTree>
    <p:extLst>
      <p:ext uri="{BB962C8B-B14F-4D97-AF65-F5344CB8AC3E}">
        <p14:creationId xmlns:p14="http://schemas.microsoft.com/office/powerpoint/2010/main" val="2700882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arthritis, polyarthritis, Fibromyalgia and/or joint pain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cellulite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muscle pain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Helps with health problems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asthma</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depression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a specific </a:t>
            </a:r>
            <a:br>
              <a:rPr lang="en-US" sz="1400" kern="0" dirty="0">
                <a:solidFill>
                  <a:srgbClr val="EFEDE4"/>
                </a:solidFill>
                <a:latin typeface="NEUEHAASDISPLAY-LIGHT" panose="020B0404020202020204" pitchFamily="34" charset="77"/>
                <a:ea typeface="Times New Roman" panose="02020603050405020304" pitchFamily="18" charset="0"/>
              </a:rPr>
            </a:br>
            <a:r>
              <a:rPr lang="en-US" sz="1400" kern="0" dirty="0">
                <a:solidFill>
                  <a:srgbClr val="EFEDE4"/>
                </a:solidFill>
                <a:latin typeface="NEUEHAASDISPLAY-LIGHT" panose="020B0404020202020204" pitchFamily="34" charset="77"/>
                <a:ea typeface="Times New Roman" panose="02020603050405020304" pitchFamily="18" charset="0"/>
              </a:rPr>
              <a:t>medical condition</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heart, eyes, skin and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lung health</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Comprehensive spectrum of high-potency vitamins, antioxidants, phytonutrients and micronutrients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to correct nutrient deficiencies and support critical cellular function in the body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Properly balanced ratios for daily use and superior absorption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Optimum daily allowance is used for meeting peak nutrition, rather than the bare minimum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Gluten free and halal</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Natural ingredients</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baseline="30000" dirty="0">
                <a:solidFill>
                  <a:schemeClr val="bg1"/>
                </a:solidFill>
                <a:latin typeface="NEUEHAASDISPLAY-MEDIU" panose="020D0604030502050203" pitchFamily="34" charset="0"/>
              </a:rPr>
              <a:t>™</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Optimal-V</a:t>
            </a:r>
            <a:r>
              <a:rPr lang="en-US" sz="3200" baseline="30000" dirty="0">
                <a:solidFill>
                  <a:schemeClr val="bg1"/>
                </a:solidFill>
                <a:latin typeface="NEUEHAASDISPLAY-MEDIU" panose="020D0604030502050203" pitchFamily="34" charset="0"/>
              </a:rPr>
              <a:t>®</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2" name="Picture 11">
            <a:extLst>
              <a:ext uri="{FF2B5EF4-FFF2-40B4-BE49-F238E27FC236}">
                <a16:creationId xmlns:a16="http://schemas.microsoft.com/office/drawing/2014/main" id="{16776B0A-C9A8-1DA0-682A-668E0E131347}"/>
              </a:ext>
            </a:extLst>
          </p:cNvPr>
          <p:cNvPicPr>
            <a:picLocks noChangeAspect="1"/>
          </p:cNvPicPr>
          <p:nvPr/>
        </p:nvPicPr>
        <p:blipFill>
          <a:blip r:embed="rId7" cstate="screen">
            <a:extLst>
              <a:ext uri="{28A0092B-C50C-407E-A947-70E740481C1C}">
                <a14:useLocalDpi xmlns:a14="http://schemas.microsoft.com/office/drawing/2010/main"/>
              </a:ext>
            </a:extLst>
          </a:blip>
          <a:srcRect t="8763" b="8763"/>
          <a:stretch/>
        </p:blipFill>
        <p:spPr>
          <a:xfrm>
            <a:off x="144653" y="2984499"/>
            <a:ext cx="2882853" cy="3570050"/>
          </a:xfrm>
          <a:prstGeom prst="rect">
            <a:avLst/>
          </a:prstGeom>
        </p:spPr>
      </p:pic>
    </p:spTree>
    <p:extLst>
      <p:ext uri="{BB962C8B-B14F-4D97-AF65-F5344CB8AC3E}">
        <p14:creationId xmlns:p14="http://schemas.microsoft.com/office/powerpoint/2010/main" val="4761871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Offers weight loss benefits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Anti-inflammatory</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Controls diabetes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heart health</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a medical condition</a:t>
            </a:r>
          </a:p>
          <a:p>
            <a:pPr marL="0" indent="0" defTabSz="914400">
              <a:buClr>
                <a:srgbClr val="EFEDE4"/>
              </a:buClr>
              <a:buSzPct val="80000"/>
              <a:buNone/>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Optimizes the digestive process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weight management</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healthy immune function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cardiovascular health</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fight damage caused by free radicals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Improves nutrient absorption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manage bloating</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Slenderiiz</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Giving Greens</a:t>
            </a:r>
            <a:r>
              <a:rPr lang="en-US" sz="3200" baseline="30000" dirty="0">
                <a:solidFill>
                  <a:schemeClr val="bg1"/>
                </a:solidFill>
                <a:latin typeface="NEUEHAASDISPLAY-MEDIU" panose="020D0604030502050203" pitchFamily="34" charset="0"/>
              </a:rPr>
              <a:t>® </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4" name="Picture 3">
            <a:extLst>
              <a:ext uri="{FF2B5EF4-FFF2-40B4-BE49-F238E27FC236}">
                <a16:creationId xmlns:a16="http://schemas.microsoft.com/office/drawing/2014/main" id="{782D0307-91ED-9F0B-068E-7D399502846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85728" y="3301427"/>
            <a:ext cx="2752725" cy="3164109"/>
          </a:xfrm>
          <a:prstGeom prst="rect">
            <a:avLst/>
          </a:prstGeom>
        </p:spPr>
      </p:pic>
    </p:spTree>
    <p:extLst>
      <p:ext uri="{BB962C8B-B14F-4D97-AF65-F5344CB8AC3E}">
        <p14:creationId xmlns:p14="http://schemas.microsoft.com/office/powerpoint/2010/main" val="315831872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Skin-smoothing</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Fights acne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Supports cell regeneration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Cleanses liver, blood and lymph nodes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Restores body processes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Detoxes cells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Whitens teeth </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Attracts and removes heavy metals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Assists your body in the safe removal of toxins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restore pH levels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Natural ingredients</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Restoriix</a:t>
            </a:r>
            <a:r>
              <a:rPr lang="en-US" sz="3200" baseline="30000" dirty="0">
                <a:solidFill>
                  <a:schemeClr val="bg1"/>
                </a:solidFill>
                <a:latin typeface="NEUEHAASDISPLAY-MEDIU" panose="020D0604030502050203" pitchFamily="34" charset="0"/>
              </a:rPr>
              <a:t>™</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0" name="Picture 9">
            <a:extLst>
              <a:ext uri="{FF2B5EF4-FFF2-40B4-BE49-F238E27FC236}">
                <a16:creationId xmlns:a16="http://schemas.microsoft.com/office/drawing/2014/main" id="{58F0E28A-D24C-712A-8F3A-9A5A66A2685E}"/>
              </a:ext>
            </a:extLst>
          </p:cNvPr>
          <p:cNvPicPr>
            <a:picLocks noChangeAspect="1"/>
          </p:cNvPicPr>
          <p:nvPr/>
        </p:nvPicPr>
        <p:blipFill>
          <a:blip r:embed="rId7" cstate="screen">
            <a:extLst>
              <a:ext uri="{28A0092B-C50C-407E-A947-70E740481C1C}">
                <a14:useLocalDpi xmlns:a14="http://schemas.microsoft.com/office/drawing/2010/main"/>
              </a:ext>
            </a:extLst>
          </a:blip>
          <a:srcRect t="8763" b="8763"/>
          <a:stretch/>
        </p:blipFill>
        <p:spPr>
          <a:xfrm>
            <a:off x="144653" y="2984498"/>
            <a:ext cx="2882853" cy="3570050"/>
          </a:xfrm>
          <a:prstGeom prst="rect">
            <a:avLst/>
          </a:prstGeom>
        </p:spPr>
      </p:pic>
    </p:spTree>
    <p:extLst>
      <p:ext uri="{BB962C8B-B14F-4D97-AF65-F5344CB8AC3E}">
        <p14:creationId xmlns:p14="http://schemas.microsoft.com/office/powerpoint/2010/main" val="37520251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supporting mental disorders including, but not limited to, ADHD or depression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References to any cognitive disease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“jelly belly”</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Anti-cellulite</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Boosts energy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Enhances mental alertness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Sharpens focus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Elevates mood</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weight loss performance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Natural ingredients</a:t>
            </a: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err="1">
                <a:solidFill>
                  <a:schemeClr val="bg1"/>
                </a:solidFill>
                <a:latin typeface="NEUEHAASDISPLAY-MEDIU" panose="020D0604030502050203" pitchFamily="34" charset="0"/>
              </a:rPr>
              <a:t>Nutrifii</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Rejuveniix</a:t>
            </a:r>
            <a:r>
              <a:rPr lang="en-US" sz="3200" baseline="30000" dirty="0">
                <a:solidFill>
                  <a:schemeClr val="bg1"/>
                </a:solidFill>
                <a:latin typeface="NEUEHAASDISPLAY-MEDIU" panose="020D0604030502050203" pitchFamily="34" charset="0"/>
              </a:rPr>
              <a:t>™</a:t>
            </a:r>
            <a:endParaRPr lang="en-US" sz="32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2" name="Picture 11">
            <a:extLst>
              <a:ext uri="{FF2B5EF4-FFF2-40B4-BE49-F238E27FC236}">
                <a16:creationId xmlns:a16="http://schemas.microsoft.com/office/drawing/2014/main" id="{709719BD-0796-762B-B1DE-9C24D0FB4367}"/>
              </a:ext>
            </a:extLst>
          </p:cNvPr>
          <p:cNvPicPr>
            <a:picLocks noChangeAspect="1"/>
          </p:cNvPicPr>
          <p:nvPr/>
        </p:nvPicPr>
        <p:blipFill>
          <a:blip r:embed="rId7" cstate="screen">
            <a:extLst>
              <a:ext uri="{28A0092B-C50C-407E-A947-70E740481C1C}">
                <a14:useLocalDpi xmlns:a14="http://schemas.microsoft.com/office/drawing/2010/main"/>
              </a:ext>
            </a:extLst>
          </a:blip>
          <a:srcRect t="8763" b="8763"/>
          <a:stretch/>
        </p:blipFill>
        <p:spPr>
          <a:xfrm>
            <a:off x="144651" y="2984498"/>
            <a:ext cx="2882853" cy="3570050"/>
          </a:xfrm>
          <a:prstGeom prst="rect">
            <a:avLst/>
          </a:prstGeom>
        </p:spPr>
      </p:pic>
    </p:spTree>
    <p:extLst>
      <p:ext uri="{BB962C8B-B14F-4D97-AF65-F5344CB8AC3E}">
        <p14:creationId xmlns:p14="http://schemas.microsoft.com/office/powerpoint/2010/main" val="347351034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Removes belly fat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Boosts metabolism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Controls appetite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any medical condition</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0" indent="0" defTabSz="914400">
              <a:buClr>
                <a:srgbClr val="EFEDE4"/>
              </a:buClr>
              <a:buSzPct val="80000"/>
              <a:buNone/>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42762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healthy digestion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optimal memory function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Aids cardiovascular and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liver wellness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plant-derived amino acids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Good source of DHA – Omega-3’s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Probiotic, prebiotic and enzyme blend</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Nutrient dense without the calories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Non-GMO, low glycemic, vegan and gluten free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Dairy, soy and wheat free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Sweetened with Stevia</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Healthy source of protein</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artificial flavors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preservatives</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6" y="1037186"/>
            <a:ext cx="3125675" cy="1472973"/>
          </a:xfrm>
        </p:spPr>
        <p:txBody>
          <a:bodyPr>
            <a:noAutofit/>
          </a:bodyPr>
          <a:lstStyle/>
          <a:p>
            <a:r>
              <a:rPr lang="en-US" sz="3200" dirty="0" err="1">
                <a:solidFill>
                  <a:schemeClr val="bg1"/>
                </a:solidFill>
                <a:latin typeface="NEUEHAASDISPLAY-MEDIU" panose="020D0604030502050203" pitchFamily="34" charset="0"/>
              </a:rPr>
              <a:t>Slenderiiz</a:t>
            </a:r>
            <a:r>
              <a:rPr lang="en-US" sz="3200" baseline="30000" dirty="0">
                <a:solidFill>
                  <a:schemeClr val="bg1"/>
                </a:solidFill>
                <a:latin typeface="NEUEHAASDISPLAY-MEDIU" panose="020D0604030502050203" pitchFamily="34" charset="0"/>
              </a:rPr>
              <a:t>®</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PureNourish</a:t>
            </a:r>
            <a:r>
              <a:rPr lang="en-US" sz="2000" baseline="30000" dirty="0">
                <a:solidFill>
                  <a:schemeClr val="bg1"/>
                </a:solidFill>
                <a:latin typeface="NEUEHAASDISPLAY-MEDIU" panose="020D0604030502050203" pitchFamily="34" charset="0"/>
              </a:rPr>
              <a:t>™</a:t>
            </a:r>
            <a:endParaRPr lang="en-US" sz="20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2" name="Picture 11">
            <a:extLst>
              <a:ext uri="{FF2B5EF4-FFF2-40B4-BE49-F238E27FC236}">
                <a16:creationId xmlns:a16="http://schemas.microsoft.com/office/drawing/2014/main" id="{98CB2829-B6DD-CFD9-0A0E-4D2D5CA7B28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854" y="3256032"/>
            <a:ext cx="3283529" cy="3351179"/>
          </a:xfrm>
          <a:prstGeom prst="rect">
            <a:avLst/>
          </a:prstGeom>
        </p:spPr>
      </p:pic>
    </p:spTree>
    <p:extLst>
      <p:ext uri="{BB962C8B-B14F-4D97-AF65-F5344CB8AC3E}">
        <p14:creationId xmlns:p14="http://schemas.microsoft.com/office/powerpoint/2010/main" val="18406299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Provides muscle pain relief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Prevents any cognitive disorder </a:t>
            </a:r>
            <a:br>
              <a:rPr lang="en-US" sz="1400" kern="0" dirty="0">
                <a:solidFill>
                  <a:srgbClr val="EFEDE4"/>
                </a:solidFill>
                <a:latin typeface="NEUEHAASDISPLAY-LIGHT" panose="020B0404020202020204" pitchFamily="34" charset="77"/>
                <a:ea typeface="Times New Roman" panose="02020603050405020304" pitchFamily="18" charset="0"/>
              </a:rPr>
            </a:br>
            <a:r>
              <a:rPr lang="en-US" sz="1400" kern="0" dirty="0">
                <a:solidFill>
                  <a:srgbClr val="EFEDE4"/>
                </a:solidFill>
                <a:latin typeface="NEUEHAASDISPLAY-LIGHT" panose="020B0404020202020204" pitchFamily="34" charset="77"/>
                <a:ea typeface="Times New Roman" panose="02020603050405020304" pitchFamily="18" charset="0"/>
              </a:rPr>
              <a:t>or disease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Boosts metabolism</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Prevents complications in liver disease</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a specific medical condition or diagnosis</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0" indent="0" defTabSz="914400">
              <a:buClr>
                <a:srgbClr val="EFEDE4"/>
              </a:buClr>
              <a:buSzPct val="80000"/>
              <a:buNone/>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lean muscle mass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weight management</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Provides post-workout nutrients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Enriched with pure cocoa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for antioxidants and</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cardiovascular support</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Medium-chain triglycerides from</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all-natural coconut oil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enhance endurance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L-glutamine supports optimal athletic performance and recovery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Branch-chain amino acids (BCAAs) decrease mental fatigue and preserve lean muscle mass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Non-GMO, low glycemic, vegan and gluten free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Dairy, soy and wheat free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Sweetened with Stevia</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artificial flavors or preservatives</a:t>
            </a:r>
          </a:p>
          <a:p>
            <a:pPr marL="285750" indent="-285750">
              <a:buClr>
                <a:srgbClr val="29524D"/>
              </a:buClr>
              <a:buSzPct val="80000"/>
              <a:buFont typeface="Arial" panose="020B0604020202020204" pitchFamily="34" charset="0"/>
              <a:buChar char="•"/>
            </a:pPr>
            <a:endParaRPr lang="en-US" sz="1400" dirty="0">
              <a:solidFill>
                <a:srgbClr val="29524D"/>
              </a:solidFill>
              <a:latin typeface="NEUEHAASDISPLAY-LIGHT" panose="020B0404020202020204" pitchFamily="34" charset="77"/>
              <a:ea typeface="Times New Roman" panose="02020603050405020304" pitchFamily="18" charset="0"/>
            </a:endParaRP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6" y="1037186"/>
            <a:ext cx="3125675" cy="1472973"/>
          </a:xfrm>
        </p:spPr>
        <p:txBody>
          <a:bodyPr>
            <a:noAutofit/>
          </a:bodyPr>
          <a:lstStyle/>
          <a:p>
            <a:r>
              <a:rPr lang="en-US" sz="3200" dirty="0" err="1">
                <a:solidFill>
                  <a:schemeClr val="bg1"/>
                </a:solidFill>
                <a:latin typeface="NEUEHAASDISPLAY-MEDIU" panose="020D0604030502050203" pitchFamily="34" charset="0"/>
              </a:rPr>
              <a:t>Slenderiiz</a:t>
            </a:r>
            <a:r>
              <a:rPr lang="en-US" sz="3200" baseline="30000" dirty="0">
                <a:solidFill>
                  <a:schemeClr val="bg1"/>
                </a:solidFill>
                <a:latin typeface="NEUEHAASDISPLAY-MEDIU" panose="020D0604030502050203" pitchFamily="34" charset="0"/>
              </a:rPr>
              <a:t>®</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Power Boost</a:t>
            </a:r>
            <a:r>
              <a:rPr lang="en-US" sz="2000" baseline="30000" dirty="0">
                <a:solidFill>
                  <a:schemeClr val="bg1"/>
                </a:solidFill>
                <a:latin typeface="NEUEHAASDISPLAY-MEDIU" panose="020D0604030502050203" pitchFamily="34" charset="0"/>
              </a:rPr>
              <a:t>™</a:t>
            </a:r>
            <a:endParaRPr lang="en-US" sz="20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982" y="489340"/>
            <a:ext cx="311638" cy="311638"/>
          </a:xfrm>
          <a:prstGeom prst="rect">
            <a:avLst/>
          </a:prstGeom>
        </p:spPr>
      </p:pic>
      <p:pic>
        <p:nvPicPr>
          <p:cNvPr id="10" name="Picture 9">
            <a:extLst>
              <a:ext uri="{FF2B5EF4-FFF2-40B4-BE49-F238E27FC236}">
                <a16:creationId xmlns:a16="http://schemas.microsoft.com/office/drawing/2014/main" id="{C0153AC1-4D8D-4836-8633-6A73581832F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66529" y="2951236"/>
            <a:ext cx="3646294" cy="3721417"/>
          </a:xfrm>
          <a:prstGeom prst="rect">
            <a:avLst/>
          </a:prstGeom>
        </p:spPr>
      </p:pic>
    </p:spTree>
    <p:extLst>
      <p:ext uri="{BB962C8B-B14F-4D97-AF65-F5344CB8AC3E}">
        <p14:creationId xmlns:p14="http://schemas.microsoft.com/office/powerpoint/2010/main" val="247575448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4423777"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CD005D-3403-A743-503A-BCC608FADF5A}"/>
              </a:ext>
            </a:extLst>
          </p:cNvPr>
          <p:cNvSpPr/>
          <p:nvPr/>
        </p:nvSpPr>
        <p:spPr>
          <a:xfrm>
            <a:off x="7451285" y="291313"/>
            <a:ext cx="4423777" cy="6263236"/>
          </a:xfrm>
          <a:prstGeom prst="rect">
            <a:avLst/>
          </a:prstGeom>
          <a:solidFill>
            <a:srgbClr val="2952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8069405" y="556979"/>
            <a:ext cx="3242513"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80" tIns="182880" rIns="182880" bIns="182880"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a:buNone/>
            </a:pPr>
            <a:r>
              <a:rPr lang="en-US" sz="2200" b="1" kern="0" dirty="0">
                <a:solidFill>
                  <a:srgbClr val="EFEDE4"/>
                </a:solidFill>
                <a:latin typeface="NEUEHAASDISPLAY-MEDIU" panose="020D0504030502050203" pitchFamily="34" charset="77"/>
                <a:ea typeface="Times New Roman" panose="02020603050405020304" pitchFamily="18" charset="0"/>
              </a:rPr>
              <a:t>Not That</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Any reference to weight loss drugs (e.g., Ozempic, </a:t>
            </a:r>
            <a:r>
              <a:rPr lang="en-US" sz="1400" kern="0" dirty="0" err="1">
                <a:solidFill>
                  <a:srgbClr val="EFEDE4"/>
                </a:solidFill>
                <a:latin typeface="NEUEHAASDISPLAY-LIGHT" panose="020B0404020202020204" pitchFamily="34" charset="77"/>
                <a:ea typeface="Times New Roman" panose="02020603050405020304" pitchFamily="18" charset="0"/>
              </a:rPr>
              <a:t>Wegovy</a:t>
            </a:r>
            <a:r>
              <a:rPr lang="en-US" sz="1400" kern="0" dirty="0">
                <a:solidFill>
                  <a:srgbClr val="EFEDE4"/>
                </a:solidFill>
                <a:latin typeface="NEUEHAASDISPLAY-LIGHT" panose="020B0404020202020204" pitchFamily="34" charset="77"/>
                <a:ea typeface="Times New Roman" panose="02020603050405020304" pitchFamily="18" charset="0"/>
              </a:rPr>
              <a:t>, etc.)</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Reference weight loss # </a:t>
            </a:r>
            <a:r>
              <a:rPr lang="en-US" sz="1400" kern="0" dirty="0">
                <a:solidFill>
                  <a:srgbClr val="EFEDE4"/>
                </a:solidFill>
                <a:latin typeface="NEUEHAASDISPLAY-MEDIU" panose="020D0604030502050203" pitchFamily="34" charset="0"/>
                <a:ea typeface="Times New Roman" panose="02020603050405020304" pitchFamily="18" charset="0"/>
              </a:rPr>
              <a:t>without a disclaimer</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Reduces inflammation</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Balances women’s cycles/hormones</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Manages pain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Detoxes liver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Provides clear skin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Balances thyroid (implication of outcome)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Controls insulin resistance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Improves immune system (implication of outcome) </a:t>
            </a:r>
          </a:p>
          <a:p>
            <a:pPr marL="285750" indent="-285750" defTabSz="914400">
              <a:buClr>
                <a:srgbClr val="EFEDE4"/>
              </a:buClr>
              <a:buSzPct val="80000"/>
              <a:buFont typeface="Arial" panose="020B0604020202020204" pitchFamily="34" charset="0"/>
              <a:buChar char="•"/>
            </a:pPr>
            <a:r>
              <a:rPr lang="en-US" sz="1400" kern="0" dirty="0">
                <a:solidFill>
                  <a:srgbClr val="EFEDE4"/>
                </a:solidFill>
                <a:latin typeface="NEUEHAASDISPLAY-LIGHT" panose="020B0404020202020204" pitchFamily="34" charset="77"/>
                <a:ea typeface="Times New Roman" panose="02020603050405020304" pitchFamily="18" charset="0"/>
              </a:rPr>
              <a:t>Improves pH levels  </a:t>
            </a:r>
          </a:p>
          <a:p>
            <a:pPr marL="285750" indent="-285750" defTabSz="914400">
              <a:buClr>
                <a:srgbClr val="EFEDE4"/>
              </a:buClr>
              <a:buSzPct val="80000"/>
              <a:buFont typeface="Arial" panose="020B0604020202020204" pitchFamily="34" charset="0"/>
              <a:buChar char="•"/>
            </a:pPr>
            <a:endParaRPr lang="en-US" sz="1400" kern="0" dirty="0">
              <a:solidFill>
                <a:srgbClr val="EFEDE4"/>
              </a:solidFill>
              <a:latin typeface="NEUEHAASDISPLAY-LIGHT" panose="020B0404020202020204" pitchFamily="34" charset="77"/>
              <a:ea typeface="Times New Roman" panose="02020603050405020304" pitchFamily="18" charset="0"/>
            </a:endParaRPr>
          </a:p>
          <a:p>
            <a:pPr marL="0" indent="0" defTabSz="914400">
              <a:buClr>
                <a:srgbClr val="EFEDE4"/>
              </a:buClr>
              <a:buSzPct val="80000"/>
              <a:buNone/>
            </a:pPr>
            <a:endParaRPr lang="en-US" sz="1400" kern="0" dirty="0">
              <a:solidFill>
                <a:srgbClr val="EFEDE4"/>
              </a:solidFill>
              <a:latin typeface="NEUEHAASDISPLAY-LIGHT" panose="020B0404020202020204" pitchFamily="34" charset="77"/>
              <a:ea typeface="Times New Roman" panose="02020603050405020304" pitchFamily="18" charset="0"/>
            </a:endParaRP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296506"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Lose weight 2x faster than diet and exercise alone*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“I lost XX lb. in 28 days! </a:t>
            </a:r>
            <a:r>
              <a:rPr lang="en-US" sz="1400" dirty="0">
                <a:solidFill>
                  <a:srgbClr val="29524D"/>
                </a:solidFill>
                <a:latin typeface="NEUEHAASDISPLAY-MEDIU" panose="020D0604030502050203" pitchFamily="34" charset="0"/>
                <a:ea typeface="Times New Roman" panose="02020603050405020304" pitchFamily="18" charset="0"/>
              </a:rPr>
              <a:t>Results not typical, individual results vary.”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curb hunger &amp; control appetite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balance hormones, including insulin, leptin, ghrelin &amp; cortisol</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Use as part of your diet to maintain healthy blood sugar levels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Increases energy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you stay motivated</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with stress and stabilizing your mood so you don’t overeat</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stimulate metabolism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Homeopathic, gluten-free, natural &amp; hormone-free</a:t>
            </a:r>
          </a:p>
          <a:p>
            <a:pPr marL="0" indent="0">
              <a:buClr>
                <a:srgbClr val="29524D"/>
              </a:buClr>
              <a:buSzPct val="80000"/>
              <a:buNone/>
            </a:pPr>
            <a:endParaRPr lang="en-US" sz="14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6" y="1037186"/>
            <a:ext cx="3125675" cy="1472973"/>
          </a:xfrm>
        </p:spPr>
        <p:txBody>
          <a:bodyPr>
            <a:noAutofit/>
          </a:bodyPr>
          <a:lstStyle/>
          <a:p>
            <a:r>
              <a:rPr lang="en-US" sz="3200" dirty="0" err="1">
                <a:solidFill>
                  <a:schemeClr val="bg1"/>
                </a:solidFill>
                <a:latin typeface="NEUEHAASDISPLAY-MEDIU" panose="020D0604030502050203" pitchFamily="34" charset="0"/>
              </a:rPr>
              <a:t>Slenderiiz</a:t>
            </a:r>
            <a:r>
              <a:rPr lang="en-US" sz="3200" baseline="30000" dirty="0">
                <a:solidFill>
                  <a:schemeClr val="bg1"/>
                </a:solidFill>
                <a:latin typeface="NEUEHAASDISPLAY-MEDIU" panose="020D0604030502050203" pitchFamily="34" charset="0"/>
              </a:rPr>
              <a:t>®</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err="1">
                <a:solidFill>
                  <a:schemeClr val="bg1"/>
                </a:solidFill>
                <a:latin typeface="NEUEHAASDISPLAY-MEDIU" panose="020D0604030502050203" pitchFamily="34" charset="0"/>
              </a:rPr>
              <a:t>Slenderiix</a:t>
            </a:r>
            <a:r>
              <a:rPr lang="en-US" sz="3200" baseline="30000" dirty="0">
                <a:solidFill>
                  <a:schemeClr val="bg1"/>
                </a:solidFill>
                <a:latin typeface="NEUEHAASDISPLAY-MEDIU" panose="020D0604030502050203" pitchFamily="34" charset="0"/>
              </a:rPr>
              <a:t>™</a:t>
            </a:r>
            <a:br>
              <a:rPr lang="en-US" sz="3200" baseline="300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&amp; Xceler8</a:t>
            </a:r>
            <a:r>
              <a:rPr lang="en-US" sz="3200" baseline="30000" dirty="0">
                <a:solidFill>
                  <a:schemeClr val="bg1"/>
                </a:solidFill>
                <a:latin typeface="NEUEHAASDISPLAY-MEDIU" panose="020D0604030502050203" pitchFamily="34" charset="0"/>
              </a:rPr>
              <a:t>™</a:t>
            </a:r>
            <a:r>
              <a:rPr lang="en-US" sz="3200" dirty="0">
                <a:solidFill>
                  <a:schemeClr val="bg1"/>
                </a:solidFill>
                <a:latin typeface="NEUEHAASDISPLAY-MEDIU" panose="020D0604030502050203" pitchFamily="34" charset="0"/>
              </a:rPr>
              <a:t> Drops</a:t>
            </a:r>
            <a:endParaRPr lang="en-US" sz="2000" dirty="0">
              <a:solidFill>
                <a:schemeClr val="bg1"/>
              </a:solidFill>
              <a:latin typeface="NEUEHAASDISPLAY-MEDIU" panose="020D0604030502050203" pitchFamily="34" charset="0"/>
            </a:endParaRPr>
          </a:p>
        </p:txBody>
      </p:sp>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3982" y="489340"/>
            <a:ext cx="311638" cy="311638"/>
          </a:xfrm>
          <a:prstGeom prst="rect">
            <a:avLst/>
          </a:prstGeom>
        </p:spPr>
      </p:pic>
      <p:pic>
        <p:nvPicPr>
          <p:cNvPr id="4" name="Picture 3" descr="A bottle of medicine with a black cap&#10;&#10;Description automatically generated">
            <a:extLst>
              <a:ext uri="{FF2B5EF4-FFF2-40B4-BE49-F238E27FC236}">
                <a16:creationId xmlns:a16="http://schemas.microsoft.com/office/drawing/2014/main" id="{91043791-0DF1-DE3C-0112-496C4F8863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3982" y="3553191"/>
            <a:ext cx="1405636" cy="2647332"/>
          </a:xfrm>
          <a:prstGeom prst="rect">
            <a:avLst/>
          </a:prstGeom>
        </p:spPr>
      </p:pic>
      <p:pic>
        <p:nvPicPr>
          <p:cNvPr id="12" name="Picture 11" descr="A bottle of liquid with a black cap&#10;&#10;Description automatically generated">
            <a:extLst>
              <a:ext uri="{FF2B5EF4-FFF2-40B4-BE49-F238E27FC236}">
                <a16:creationId xmlns:a16="http://schemas.microsoft.com/office/drawing/2014/main" id="{54008068-663A-F6A8-14E5-FF10EAC5D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66397" y="3518022"/>
            <a:ext cx="1420877" cy="2669898"/>
          </a:xfrm>
          <a:prstGeom prst="rect">
            <a:avLst/>
          </a:prstGeom>
        </p:spPr>
      </p:pic>
      <p:sp>
        <p:nvSpPr>
          <p:cNvPr id="14" name="Text Placeholder 2">
            <a:extLst>
              <a:ext uri="{FF2B5EF4-FFF2-40B4-BE49-F238E27FC236}">
                <a16:creationId xmlns:a16="http://schemas.microsoft.com/office/drawing/2014/main" id="{ABA0C8CF-81B4-4731-DA70-64AEA95E28D5}"/>
              </a:ext>
            </a:extLst>
          </p:cNvPr>
          <p:cNvSpPr txBox="1">
            <a:spLocks/>
          </p:cNvSpPr>
          <p:nvPr/>
        </p:nvSpPr>
        <p:spPr>
          <a:xfrm>
            <a:off x="3160841" y="5596042"/>
            <a:ext cx="4157112" cy="855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5" tIns="91425" rIns="91425" bIns="91425"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hangingPunct="0">
              <a:buNone/>
            </a:pPr>
            <a:r>
              <a:rPr lang="en-US" sz="900" kern="0" dirty="0">
                <a:solidFill>
                  <a:srgbClr val="29524D"/>
                </a:solidFill>
                <a:latin typeface="NEUEHAASDISPLAY-LIGHT" panose="020B0404020202020204" pitchFamily="34" charset="77"/>
                <a:ea typeface="Times New Roman" panose="02020603050405020304" pitchFamily="18" charset="0"/>
              </a:rPr>
              <a:t>*In a study, subjects using </a:t>
            </a:r>
            <a:r>
              <a:rPr lang="en-US" sz="900" kern="0" dirty="0" err="1">
                <a:solidFill>
                  <a:srgbClr val="29524D"/>
                </a:solidFill>
                <a:latin typeface="NEUEHAASDISPLAY-LIGHT" panose="020B0404020202020204" pitchFamily="34" charset="77"/>
                <a:ea typeface="Times New Roman" panose="02020603050405020304" pitchFamily="18" charset="0"/>
              </a:rPr>
              <a:t>Slenderiiz</a:t>
            </a:r>
            <a:r>
              <a:rPr lang="en-US" sz="900" kern="0" dirty="0">
                <a:solidFill>
                  <a:srgbClr val="29524D"/>
                </a:solidFill>
                <a:latin typeface="NEUEHAASDISPLAY-LIGHT" panose="020B0404020202020204" pitchFamily="34" charset="77"/>
                <a:ea typeface="Times New Roman" panose="02020603050405020304" pitchFamily="18" charset="0"/>
              </a:rPr>
              <a:t>® products lost more than twice as much weight as subjects who did not use </a:t>
            </a:r>
            <a:r>
              <a:rPr lang="en-US" sz="900" kern="0" dirty="0" err="1">
                <a:solidFill>
                  <a:srgbClr val="29524D"/>
                </a:solidFill>
                <a:latin typeface="NEUEHAASDISPLAY-LIGHT" panose="020B0404020202020204" pitchFamily="34" charset="77"/>
                <a:ea typeface="Times New Roman" panose="02020603050405020304" pitchFamily="18" charset="0"/>
              </a:rPr>
              <a:t>Slenderiiz</a:t>
            </a:r>
            <a:r>
              <a:rPr lang="en-US" sz="900" kern="0" dirty="0">
                <a:solidFill>
                  <a:srgbClr val="29524D"/>
                </a:solidFill>
                <a:latin typeface="NEUEHAASDISPLAY-LIGHT" panose="020B0404020202020204" pitchFamily="34" charset="77"/>
                <a:ea typeface="Times New Roman" panose="02020603050405020304" pitchFamily="18" charset="0"/>
              </a:rPr>
              <a:t> products. All participants limited daily food intake to 1,250 calories. These statements have not been evaluated by the FDA. This product is not intended to diagnose, treat, cure or prevent any disease.</a:t>
            </a:r>
          </a:p>
        </p:txBody>
      </p:sp>
    </p:spTree>
    <p:extLst>
      <p:ext uri="{BB962C8B-B14F-4D97-AF65-F5344CB8AC3E}">
        <p14:creationId xmlns:p14="http://schemas.microsoft.com/office/powerpoint/2010/main" val="158843283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sky with white clouds&#10;&#10;Description automatically generated with medium confidence">
            <a:extLst>
              <a:ext uri="{FF2B5EF4-FFF2-40B4-BE49-F238E27FC236}">
                <a16:creationId xmlns:a16="http://schemas.microsoft.com/office/drawing/2014/main" id="{7D65D406-F87E-ABED-A1AC-4CAD4042D7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53" r="22895" b="20219"/>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A485695-7116-A3CC-22E9-1B4A0CC7C27E}"/>
              </a:ext>
            </a:extLst>
          </p:cNvPr>
          <p:cNvSpPr/>
          <p:nvPr/>
        </p:nvSpPr>
        <p:spPr>
          <a:xfrm>
            <a:off x="12501" y="0"/>
            <a:ext cx="12166998" cy="6858000"/>
          </a:xfrm>
          <a:prstGeom prst="rect">
            <a:avLst/>
          </a:prstGeom>
          <a:solidFill>
            <a:srgbClr val="2C5B75">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HAASDISPLAY-LIGHT" panose="020D0304030502050203" pitchFamily="34" charset="77"/>
              <a:ea typeface="+mn-ea"/>
              <a:cs typeface="+mn-cs"/>
            </a:endParaRPr>
          </a:p>
        </p:txBody>
      </p:sp>
      <p:pic>
        <p:nvPicPr>
          <p:cNvPr id="16" name="Graphic 15">
            <a:extLst>
              <a:ext uri="{FF2B5EF4-FFF2-40B4-BE49-F238E27FC236}">
                <a16:creationId xmlns:a16="http://schemas.microsoft.com/office/drawing/2014/main" id="{2F4E5C1D-2FA6-691D-A66A-B0C347ED3A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4189652-E3B7-96CC-ECA2-B19213EB7E41}"/>
              </a:ext>
            </a:extLst>
          </p:cNvPr>
          <p:cNvSpPr txBox="1"/>
          <p:nvPr/>
        </p:nvSpPr>
        <p:spPr>
          <a:xfrm>
            <a:off x="1219200" y="932239"/>
            <a:ext cx="9753600"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For questions, contact </a:t>
            </a:r>
            <a:r>
              <a:rPr kumimoji="0" lang="en-US" sz="4800" b="1" i="0" u="sng" strike="noStrike" kern="1200" cap="none" spc="0" normalizeH="0" baseline="0" noProof="0" dirty="0">
                <a:ln>
                  <a:noFill/>
                </a:ln>
                <a:solidFill>
                  <a:prstClr val="white"/>
                </a:solidFill>
                <a:effectLst/>
                <a:uLnTx/>
                <a:uFillTx/>
                <a:latin typeface="NEUEHAASDISPLAY-MEDIU" panose="020D0504030502050203" pitchFamily="34" charset="77"/>
                <a:ea typeface="+mn-ea"/>
                <a:cs typeface="+mn-cs"/>
              </a:rPr>
              <a:t>compliance@partner.co</a:t>
            </a:r>
            <a:r>
              <a:rPr kumimoji="0" lang="en-US" sz="4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endParaRPr>
          </a:p>
          <a:p>
            <a:pPr algn="ctr">
              <a:defRPr/>
            </a:pPr>
            <a:r>
              <a:rPr kumimoji="0" lang="en-US" sz="4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You will receive an email from </a:t>
            </a:r>
            <a:r>
              <a:rPr kumimoji="0" lang="en-US" sz="4800" b="1" i="0" u="sng" strike="noStrike" kern="1200" cap="none" spc="0" normalizeH="0" baseline="0" noProof="0" dirty="0">
                <a:ln>
                  <a:noFill/>
                </a:ln>
                <a:solidFill>
                  <a:prstClr val="white"/>
                </a:solidFill>
                <a:effectLst/>
                <a:uLnTx/>
                <a:uFillTx/>
                <a:latin typeface="NEUEHAASDISPLAY-MEDIU" panose="020D0504030502050203" pitchFamily="34" charset="77"/>
                <a:ea typeface="+mn-ea"/>
                <a:cs typeface="+mn-cs"/>
              </a:rPr>
              <a:t>compliance@fw.partner.</a:t>
            </a:r>
            <a:r>
              <a:rPr kumimoji="0" lang="en-US" sz="4800" b="1" i="0" u="sng" strike="noStrike" kern="1200" cap="none" spc="0" normalizeH="0" baseline="0" noProof="0">
                <a:ln>
                  <a:noFill/>
                </a:ln>
                <a:solidFill>
                  <a:prstClr val="white"/>
                </a:solidFill>
                <a:effectLst/>
                <a:uLnTx/>
                <a:uFillTx/>
                <a:latin typeface="NEUEHAASDISPLAY-MEDIU" panose="020D0504030502050203" pitchFamily="34" charset="77"/>
                <a:ea typeface="+mn-ea"/>
                <a:cs typeface="+mn-cs"/>
              </a:rPr>
              <a:t>co</a:t>
            </a:r>
            <a:r>
              <a:rPr kumimoji="0" lang="en-US" sz="4800" b="0" i="0" u="none" strike="noStrike" kern="1200" cap="none" spc="0" normalizeH="0" baseline="0" noProof="0">
                <a:ln>
                  <a:noFill/>
                </a:ln>
                <a:solidFill>
                  <a:prstClr val="white"/>
                </a:solidFill>
                <a:effectLst/>
                <a:uLnTx/>
                <a:uFillTx/>
                <a:latin typeface="NEUEHAASDISPLAY-XTHIN" panose="020D0204030502050203" pitchFamily="34" charset="77"/>
                <a:ea typeface="+mn-ea"/>
                <a:cs typeface="+mn-cs"/>
              </a:rPr>
              <a:t> </a:t>
            </a:r>
            <a:br>
              <a:rPr kumimoji="0" lang="en-US" sz="4800" b="0" i="0" u="none" strike="noStrike" kern="1200" cap="none" spc="0" normalizeH="0" baseline="0" noProof="0">
                <a:ln>
                  <a:noFill/>
                </a:ln>
                <a:solidFill>
                  <a:prstClr val="white"/>
                </a:solidFill>
                <a:effectLst/>
                <a:uLnTx/>
                <a:uFillTx/>
                <a:latin typeface="NEUEHAASDISPLAY-XTHIN" panose="020D0204030502050203" pitchFamily="34" charset="77"/>
                <a:ea typeface="+mn-ea"/>
                <a:cs typeface="+mn-cs"/>
              </a:rPr>
            </a:br>
            <a:r>
              <a:rPr kumimoji="0" lang="en-US" sz="4800" b="0" i="0" u="none" strike="noStrike" kern="1200" cap="none" spc="0" normalizeH="0" baseline="0" noProof="0">
                <a:ln>
                  <a:noFill/>
                </a:ln>
                <a:solidFill>
                  <a:prstClr val="white"/>
                </a:solidFill>
                <a:effectLst/>
                <a:uLnTx/>
                <a:uFillTx/>
                <a:latin typeface="NEUEHAASDISPLAY-XTHIN" panose="020D0204030502050203" pitchFamily="34" charset="77"/>
                <a:ea typeface="+mn-ea"/>
                <a:cs typeface="+mn-cs"/>
              </a:rPr>
              <a:t>if </a:t>
            </a:r>
            <a:r>
              <a:rPr kumimoji="0" lang="en-US" sz="4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your post does not meet our compliance guidelines. </a:t>
            </a:r>
            <a:endParaRPr kumimoji="0" lang="en-US" sz="4800" b="0" i="0" u="sng"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endParaRPr>
          </a:p>
        </p:txBody>
      </p:sp>
      <p:pic>
        <p:nvPicPr>
          <p:cNvPr id="17" name="Graphic 16">
            <a:extLst>
              <a:ext uri="{FF2B5EF4-FFF2-40B4-BE49-F238E27FC236}">
                <a16:creationId xmlns:a16="http://schemas.microsoft.com/office/drawing/2014/main" id="{CDB844A3-D424-0558-8CFD-A8A7C52EBC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86413" y="620601"/>
            <a:ext cx="311638" cy="311638"/>
          </a:xfrm>
          <a:prstGeom prst="rect">
            <a:avLst/>
          </a:prstGeom>
        </p:spPr>
      </p:pic>
    </p:spTree>
    <p:extLst>
      <p:ext uri="{BB962C8B-B14F-4D97-AF65-F5344CB8AC3E}">
        <p14:creationId xmlns:p14="http://schemas.microsoft.com/office/powerpoint/2010/main" val="1288733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95AB444-5B78-394E-EE7D-09783A362895}"/>
              </a:ext>
            </a:extLst>
          </p:cNvPr>
          <p:cNvPicPr>
            <a:picLocks noChangeAspect="1"/>
          </p:cNvPicPr>
          <p:nvPr/>
        </p:nvPicPr>
        <p:blipFill>
          <a:blip r:embed="rId2" cstate="screen">
            <a:extLst>
              <a:ext uri="{28A0092B-C50C-407E-A947-70E740481C1C}">
                <a14:useLocalDpi xmlns:a14="http://schemas.microsoft.com/office/drawing/2010/main"/>
              </a:ext>
            </a:extLst>
          </a:blip>
          <a:srcRect t="7852" b="7852"/>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EFA12417-C683-CB39-4167-0EEA3AB05A55}"/>
              </a:ext>
            </a:extLst>
          </p:cNvPr>
          <p:cNvSpPr/>
          <p:nvPr/>
        </p:nvSpPr>
        <p:spPr>
          <a:xfrm>
            <a:off x="-5954" y="4491662"/>
            <a:ext cx="12192000" cy="2366337"/>
          </a:xfrm>
          <a:prstGeom prst="rect">
            <a:avLst/>
          </a:prstGeom>
          <a:gradFill>
            <a:gsLst>
              <a:gs pos="0">
                <a:schemeClr val="tx1">
                  <a:alpha val="0"/>
                </a:schemeClr>
              </a:gs>
              <a:gs pos="59000">
                <a:schemeClr val="tx1">
                  <a:alpha val="5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DISPLAY-LIGHT" panose="020D0304030502050203" pitchFamily="34" charset="77"/>
            </a:endParaRPr>
          </a:p>
        </p:txBody>
      </p:sp>
      <p:sp>
        <p:nvSpPr>
          <p:cNvPr id="6" name="Rectangle 5">
            <a:extLst>
              <a:ext uri="{FF2B5EF4-FFF2-40B4-BE49-F238E27FC236}">
                <a16:creationId xmlns:a16="http://schemas.microsoft.com/office/drawing/2014/main" id="{49859CFB-E395-42B3-B840-1274C596384E}"/>
              </a:ext>
            </a:extLst>
          </p:cNvPr>
          <p:cNvSpPr/>
          <p:nvPr/>
        </p:nvSpPr>
        <p:spPr>
          <a:xfrm>
            <a:off x="-5954" y="3023794"/>
            <a:ext cx="12192000" cy="3831996"/>
          </a:xfrm>
          <a:prstGeom prst="rect">
            <a:avLst/>
          </a:prstGeom>
          <a:gradFill>
            <a:gsLst>
              <a:gs pos="0">
                <a:schemeClr val="tx1">
                  <a:alpha val="0"/>
                </a:schemeClr>
              </a:gs>
              <a:gs pos="59000">
                <a:schemeClr val="tx1">
                  <a:alpha val="5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DISPLAY-LIGHT" panose="020D0304030502050203" pitchFamily="34" charset="77"/>
            </a:endParaRPr>
          </a:p>
        </p:txBody>
      </p:sp>
      <p:sp>
        <p:nvSpPr>
          <p:cNvPr id="4" name="TextBox 3">
            <a:extLst>
              <a:ext uri="{FF2B5EF4-FFF2-40B4-BE49-F238E27FC236}">
                <a16:creationId xmlns:a16="http://schemas.microsoft.com/office/drawing/2014/main" id="{2F146F43-1674-A029-D2E1-A9F33C98BBF6}"/>
              </a:ext>
            </a:extLst>
          </p:cNvPr>
          <p:cNvSpPr txBox="1"/>
          <p:nvPr/>
        </p:nvSpPr>
        <p:spPr>
          <a:xfrm>
            <a:off x="435005" y="6448987"/>
            <a:ext cx="6458672" cy="307777"/>
          </a:xfrm>
          <a:prstGeom prst="rect">
            <a:avLst/>
          </a:prstGeom>
          <a:noFill/>
        </p:spPr>
        <p:txBody>
          <a:bodyPr wrap="square">
            <a:spAutoFit/>
          </a:bodyPr>
          <a:lstStyle/>
          <a:p>
            <a:r>
              <a:rPr lang="en-US" sz="1400" spc="300" dirty="0">
                <a:solidFill>
                  <a:srgbClr val="DCFD8B"/>
                </a:solidFill>
                <a:latin typeface="NEUEHAASDISPLAY-LIGHT" panose="020D0304030502050203" pitchFamily="34" charset="77"/>
              </a:rPr>
              <a:t>PARTNER.CO</a:t>
            </a:r>
          </a:p>
        </p:txBody>
      </p:sp>
      <p:sp>
        <p:nvSpPr>
          <p:cNvPr id="5" name="TextBox 4">
            <a:extLst>
              <a:ext uri="{FF2B5EF4-FFF2-40B4-BE49-F238E27FC236}">
                <a16:creationId xmlns:a16="http://schemas.microsoft.com/office/drawing/2014/main" id="{74F92C5B-BE14-E3A1-CE9E-50A34B639AF1}"/>
              </a:ext>
            </a:extLst>
          </p:cNvPr>
          <p:cNvSpPr txBox="1"/>
          <p:nvPr/>
        </p:nvSpPr>
        <p:spPr>
          <a:xfrm>
            <a:off x="9720448" y="6448987"/>
            <a:ext cx="2076439" cy="307777"/>
          </a:xfrm>
          <a:prstGeom prst="rect">
            <a:avLst/>
          </a:prstGeom>
          <a:noFill/>
        </p:spPr>
        <p:txBody>
          <a:bodyPr wrap="square">
            <a:spAutoFit/>
          </a:bodyPr>
          <a:lstStyle/>
          <a:p>
            <a:pPr algn="r"/>
            <a:r>
              <a:rPr lang="en-US" sz="1400" spc="300" dirty="0">
                <a:solidFill>
                  <a:srgbClr val="DCFD8B"/>
                </a:solidFill>
                <a:latin typeface="NEUEHAASDISPLAY-LIGHT" panose="020D0304030502050203" pitchFamily="34" charset="77"/>
              </a:rPr>
              <a:t>2024</a:t>
            </a:r>
          </a:p>
        </p:txBody>
      </p:sp>
      <p:cxnSp>
        <p:nvCxnSpPr>
          <p:cNvPr id="7" name="Straight Arrow Connector 6">
            <a:extLst>
              <a:ext uri="{FF2B5EF4-FFF2-40B4-BE49-F238E27FC236}">
                <a16:creationId xmlns:a16="http://schemas.microsoft.com/office/drawing/2014/main" id="{EA346D2B-AD18-DC70-0126-044A2FD2CA89}"/>
              </a:ext>
            </a:extLst>
          </p:cNvPr>
          <p:cNvCxnSpPr>
            <a:cxnSpLocks/>
          </p:cNvCxnSpPr>
          <p:nvPr/>
        </p:nvCxnSpPr>
        <p:spPr>
          <a:xfrm>
            <a:off x="2179435" y="6585011"/>
            <a:ext cx="8666043" cy="0"/>
          </a:xfrm>
          <a:prstGeom prst="straightConnector1">
            <a:avLst/>
          </a:prstGeom>
          <a:ln w="12700">
            <a:solidFill>
              <a:srgbClr val="DCFD8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FC645F3-2214-E543-652C-9CF1CC5F32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6636" y="4948536"/>
            <a:ext cx="5058728" cy="829566"/>
          </a:xfrm>
          <a:prstGeom prst="rect">
            <a:avLst/>
          </a:prstGeom>
        </p:spPr>
      </p:pic>
    </p:spTree>
    <p:extLst>
      <p:ext uri="{BB962C8B-B14F-4D97-AF65-F5344CB8AC3E}">
        <p14:creationId xmlns:p14="http://schemas.microsoft.com/office/powerpoint/2010/main" val="382966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Two people sitting at a table&#10;&#10;Description automatically generated with low confidence">
            <a:extLst>
              <a:ext uri="{FF2B5EF4-FFF2-40B4-BE49-F238E27FC236}">
                <a16:creationId xmlns:a16="http://schemas.microsoft.com/office/drawing/2014/main" id="{6BB44033-86B4-CBF2-D988-7D1ABACD0A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501" t="-2849" r="50158" b="-2376"/>
          <a:stretch/>
        </p:blipFill>
        <p:spPr>
          <a:xfrm>
            <a:off x="7605757" y="-15465"/>
            <a:ext cx="4586243" cy="6857997"/>
          </a:xfrm>
          <a:prstGeom prst="rect">
            <a:avLst/>
          </a:prstGeom>
        </p:spPr>
      </p:pic>
      <p:sp>
        <p:nvSpPr>
          <p:cNvPr id="10" name="Rectangle 9">
            <a:extLst>
              <a:ext uri="{FF2B5EF4-FFF2-40B4-BE49-F238E27FC236}">
                <a16:creationId xmlns:a16="http://schemas.microsoft.com/office/drawing/2014/main" id="{276D0A35-FBA7-03E8-7F51-F72A50B7650D}"/>
              </a:ext>
            </a:extLst>
          </p:cNvPr>
          <p:cNvSpPr/>
          <p:nvPr/>
        </p:nvSpPr>
        <p:spPr>
          <a:xfrm>
            <a:off x="0" y="2"/>
            <a:ext cx="7605757" cy="6857996"/>
          </a:xfrm>
          <a:prstGeom prst="rect">
            <a:avLst/>
          </a:prstGeom>
          <a:solidFill>
            <a:srgbClr val="EFE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HAASDISPLAY-LIGHT" panose="020D0304030502050203" pitchFamily="34" charset="77"/>
              <a:ea typeface="+mn-ea"/>
              <a:cs typeface="+mn-cs"/>
            </a:endParaRPr>
          </a:p>
        </p:txBody>
      </p:sp>
      <p:pic>
        <p:nvPicPr>
          <p:cNvPr id="5" name="Graphic 4">
            <a:extLst>
              <a:ext uri="{FF2B5EF4-FFF2-40B4-BE49-F238E27FC236}">
                <a16:creationId xmlns:a16="http://schemas.microsoft.com/office/drawing/2014/main" id="{65C612D6-A468-C7B4-98BC-843D7990FB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cxnSp>
        <p:nvCxnSpPr>
          <p:cNvPr id="18" name="Straight Connector 17">
            <a:extLst>
              <a:ext uri="{FF2B5EF4-FFF2-40B4-BE49-F238E27FC236}">
                <a16:creationId xmlns:a16="http://schemas.microsoft.com/office/drawing/2014/main" id="{C4E4B9D6-328E-7CDB-6E3A-4AD47A8B9F2E}"/>
              </a:ext>
            </a:extLst>
          </p:cNvPr>
          <p:cNvCxnSpPr>
            <a:cxnSpLocks/>
          </p:cNvCxnSpPr>
          <p:nvPr/>
        </p:nvCxnSpPr>
        <p:spPr>
          <a:xfrm>
            <a:off x="634850" y="969579"/>
            <a:ext cx="6728476" cy="0"/>
          </a:xfrm>
          <a:prstGeom prst="line">
            <a:avLst/>
          </a:prstGeom>
          <a:ln>
            <a:solidFill>
              <a:srgbClr val="29524D"/>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A400B79C-D97B-DC4B-01D5-6E4ED702C3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19933" y="1098235"/>
            <a:ext cx="311638" cy="311638"/>
          </a:xfrm>
          <a:prstGeom prst="rect">
            <a:avLst/>
          </a:prstGeom>
        </p:spPr>
      </p:pic>
      <p:sp>
        <p:nvSpPr>
          <p:cNvPr id="4" name="Subtitle 2">
            <a:extLst>
              <a:ext uri="{FF2B5EF4-FFF2-40B4-BE49-F238E27FC236}">
                <a16:creationId xmlns:a16="http://schemas.microsoft.com/office/drawing/2014/main" id="{2D46A69F-61CD-7115-F81C-597235B5EBA8}"/>
              </a:ext>
            </a:extLst>
          </p:cNvPr>
          <p:cNvSpPr txBox="1">
            <a:spLocks/>
          </p:cNvSpPr>
          <p:nvPr/>
        </p:nvSpPr>
        <p:spPr>
          <a:xfrm>
            <a:off x="634851" y="1098235"/>
            <a:ext cx="6501046" cy="10736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29524D"/>
                </a:solidFill>
                <a:effectLst/>
                <a:uLnTx/>
                <a:uFillTx/>
                <a:latin typeface="NEUEHAASDISPLAY-MEDIU" panose="020D0504030502050203" pitchFamily="34" charset="77"/>
                <a:ea typeface="+mn-ea"/>
                <a:cs typeface="IvyOra Display Regular" panose="020B0404020101010102" pitchFamily="34" charset="0"/>
              </a:rPr>
              <a:t>Regarding Income Claims, Remember:</a:t>
            </a:r>
            <a:endParaRPr kumimoji="0" lang="en-US" sz="4800" b="1" i="0" u="sng" strike="noStrike" kern="1200" cap="none" spc="0" normalizeH="0" baseline="0" noProof="0" dirty="0">
              <a:ln>
                <a:noFill/>
              </a:ln>
              <a:solidFill>
                <a:srgbClr val="29524D"/>
              </a:solidFill>
              <a:effectLst/>
              <a:uLnTx/>
              <a:uFillTx/>
              <a:latin typeface="NEUEHAASDISPLAY-MEDIU" panose="020D0504030502050203" pitchFamily="34" charset="77"/>
              <a:ea typeface="+mn-ea"/>
              <a:cs typeface="IvyOra Display Regular" panose="020B0404020101010102" pitchFamily="34" charset="0"/>
            </a:endParaRPr>
          </a:p>
        </p:txBody>
      </p:sp>
      <p:sp>
        <p:nvSpPr>
          <p:cNvPr id="3" name="Content Placeholder 2">
            <a:extLst>
              <a:ext uri="{FF2B5EF4-FFF2-40B4-BE49-F238E27FC236}">
                <a16:creationId xmlns:a16="http://schemas.microsoft.com/office/drawing/2014/main" id="{16488EE4-1EBB-4B7A-A565-476B8A5C5FCF}"/>
              </a:ext>
            </a:extLst>
          </p:cNvPr>
          <p:cNvSpPr>
            <a:spLocks noGrp="1"/>
          </p:cNvSpPr>
          <p:nvPr>
            <p:ph idx="1"/>
          </p:nvPr>
        </p:nvSpPr>
        <p:spPr>
          <a:xfrm>
            <a:off x="529389" y="2730437"/>
            <a:ext cx="6606508" cy="3911428"/>
          </a:xfrm>
        </p:spPr>
        <p:txBody>
          <a:bodyPr numCol="1">
            <a:noAutofit/>
          </a:bodyPr>
          <a:lstStyle/>
          <a:p>
            <a:pPr>
              <a:buClr>
                <a:srgbClr val="29524D"/>
              </a:buClr>
            </a:pPr>
            <a:r>
              <a:rPr lang="en-US" sz="1800" dirty="0">
                <a:solidFill>
                  <a:schemeClr val="bg1">
                    <a:lumMod val="50000"/>
                  </a:schemeClr>
                </a:solidFill>
                <a:latin typeface="NEUEHAASDISPLAY-ROMAN" panose="020D0504030502050203" pitchFamily="34" charset="0"/>
              </a:rPr>
              <a:t>Present your business in a proper way</a:t>
            </a:r>
          </a:p>
          <a:p>
            <a:pPr>
              <a:buClr>
                <a:srgbClr val="29524D"/>
              </a:buClr>
            </a:pPr>
            <a:r>
              <a:rPr lang="en-US" sz="1800" dirty="0">
                <a:solidFill>
                  <a:schemeClr val="bg1">
                    <a:lumMod val="50000"/>
                  </a:schemeClr>
                </a:solidFill>
                <a:latin typeface="NEUEHAASDISPLAY-ROMAN" panose="020D0504030502050203" pitchFamily="34" charset="0"/>
              </a:rPr>
              <a:t>Be truthful, do not deceive or mislead</a:t>
            </a:r>
          </a:p>
          <a:p>
            <a:pPr>
              <a:buClr>
                <a:srgbClr val="29524D"/>
              </a:buClr>
            </a:pPr>
            <a:r>
              <a:rPr lang="en-US" sz="1800" dirty="0">
                <a:solidFill>
                  <a:schemeClr val="bg1">
                    <a:lumMod val="50000"/>
                  </a:schemeClr>
                </a:solidFill>
                <a:latin typeface="NEUEHAASDISPLAY-ROMAN" panose="020D0504030502050203" pitchFamily="34" charset="0"/>
              </a:rPr>
              <a:t>Do not offer or imply any guaranteed success</a:t>
            </a:r>
          </a:p>
          <a:p>
            <a:pPr>
              <a:buClr>
                <a:srgbClr val="29524D"/>
              </a:buClr>
            </a:pPr>
            <a:r>
              <a:rPr lang="en-US" sz="1800" dirty="0">
                <a:solidFill>
                  <a:schemeClr val="bg1">
                    <a:lumMod val="50000"/>
                  </a:schemeClr>
                </a:solidFill>
                <a:latin typeface="NEUEHAASDISPLAY-ROMAN" panose="020D0504030502050203" pitchFamily="34" charset="0"/>
              </a:rPr>
              <a:t>Make it clear that success comes from hard work and dedication</a:t>
            </a:r>
          </a:p>
          <a:p>
            <a:pPr>
              <a:buClr>
                <a:srgbClr val="29524D"/>
              </a:buClr>
            </a:pPr>
            <a:r>
              <a:rPr lang="en-US" sz="1800" dirty="0">
                <a:solidFill>
                  <a:schemeClr val="bg1">
                    <a:lumMod val="50000"/>
                  </a:schemeClr>
                </a:solidFill>
                <a:latin typeface="NEUEHAASDISPLAY-ROMAN" panose="020D0504030502050203" pitchFamily="34" charset="0"/>
              </a:rPr>
              <a:t>Use specific income claims (e.g., specify how long it took you to earn what you earn today). The more specific you are, the better</a:t>
            </a:r>
          </a:p>
          <a:p>
            <a:pPr>
              <a:buClr>
                <a:srgbClr val="29524D"/>
              </a:buClr>
            </a:pPr>
            <a:r>
              <a:rPr lang="en-US" sz="1800" dirty="0">
                <a:solidFill>
                  <a:schemeClr val="bg1">
                    <a:lumMod val="50000"/>
                  </a:schemeClr>
                </a:solidFill>
                <a:latin typeface="NEUEHAASDISPLAY-ROMAN" panose="020D0504030502050203" pitchFamily="34" charset="0"/>
              </a:rPr>
              <a:t>Your income is based mainly on the sale of products to</a:t>
            </a:r>
            <a:br>
              <a:rPr lang="en-US" sz="1800" dirty="0">
                <a:solidFill>
                  <a:schemeClr val="bg1">
                    <a:lumMod val="50000"/>
                  </a:schemeClr>
                </a:solidFill>
                <a:latin typeface="NEUEHAASDISPLAY-ROMAN" panose="020D0504030502050203" pitchFamily="34" charset="0"/>
              </a:rPr>
            </a:br>
            <a:r>
              <a:rPr lang="en-US" sz="1800" dirty="0">
                <a:solidFill>
                  <a:schemeClr val="bg1">
                    <a:lumMod val="50000"/>
                  </a:schemeClr>
                </a:solidFill>
                <a:latin typeface="NEUEHAASDISPLAY-ROMAN" panose="020D0504030502050203" pitchFamily="34" charset="0"/>
              </a:rPr>
              <a:t>end consumers</a:t>
            </a:r>
          </a:p>
          <a:p>
            <a:pPr>
              <a:buClr>
                <a:srgbClr val="29524D"/>
              </a:buClr>
            </a:pPr>
            <a:r>
              <a:rPr lang="en-US" sz="1800" dirty="0">
                <a:solidFill>
                  <a:schemeClr val="bg1">
                    <a:lumMod val="50000"/>
                  </a:schemeClr>
                </a:solidFill>
                <a:latin typeface="NEUEHAASDISPLAY-ROMAN" panose="020D0504030502050203" pitchFamily="34" charset="0"/>
              </a:rPr>
              <a:t>Use the </a:t>
            </a:r>
            <a:r>
              <a:rPr lang="en-US" sz="1800" dirty="0" err="1">
                <a:solidFill>
                  <a:schemeClr val="bg1">
                    <a:lumMod val="50000"/>
                  </a:schemeClr>
                </a:solidFill>
                <a:latin typeface="NEUEHAASDISPLAY-ROMAN" panose="020D0504030502050203" pitchFamily="34" charset="0"/>
              </a:rPr>
              <a:t>Partner.Co</a:t>
            </a:r>
            <a:r>
              <a:rPr lang="en-US" sz="1800" dirty="0">
                <a:solidFill>
                  <a:schemeClr val="bg1">
                    <a:lumMod val="50000"/>
                  </a:schemeClr>
                </a:solidFill>
                <a:latin typeface="NEUEHAASDISPLAY-ROMAN" panose="020D0504030502050203" pitchFamily="34" charset="0"/>
              </a:rPr>
              <a:t> Income Disclosure when making any claims</a:t>
            </a:r>
          </a:p>
        </p:txBody>
      </p:sp>
    </p:spTree>
    <p:extLst>
      <p:ext uri="{BB962C8B-B14F-4D97-AF65-F5344CB8AC3E}">
        <p14:creationId xmlns:p14="http://schemas.microsoft.com/office/powerpoint/2010/main" val="1579681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vertebrate, coelenterate&#10;&#10;Description automatically generated">
            <a:extLst>
              <a:ext uri="{FF2B5EF4-FFF2-40B4-BE49-F238E27FC236}">
                <a16:creationId xmlns:a16="http://schemas.microsoft.com/office/drawing/2014/main" id="{C44C5902-D780-8413-7A17-BD044BED7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8" t="8041" r="1207" b="9665"/>
          <a:stretch/>
        </p:blipFill>
        <p:spPr>
          <a:xfrm>
            <a:off x="5954" y="0"/>
            <a:ext cx="12192000" cy="6858000"/>
          </a:xfrm>
          <a:prstGeom prst="rect">
            <a:avLst/>
          </a:prstGeom>
        </p:spPr>
      </p:pic>
      <p:sp>
        <p:nvSpPr>
          <p:cNvPr id="11" name="Rectangle 10">
            <a:extLst>
              <a:ext uri="{FF2B5EF4-FFF2-40B4-BE49-F238E27FC236}">
                <a16:creationId xmlns:a16="http://schemas.microsoft.com/office/drawing/2014/main" id="{8A485695-7116-A3CC-22E9-1B4A0CC7C27E}"/>
              </a:ext>
            </a:extLst>
          </p:cNvPr>
          <p:cNvSpPr/>
          <p:nvPr/>
        </p:nvSpPr>
        <p:spPr>
          <a:xfrm>
            <a:off x="313856" y="1428419"/>
            <a:ext cx="11561311" cy="119742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Use this disclosure when making any income claims.</a:t>
            </a:r>
          </a:p>
        </p:txBody>
      </p:sp>
      <p:pic>
        <p:nvPicPr>
          <p:cNvPr id="16" name="Graphic 15">
            <a:extLst>
              <a:ext uri="{FF2B5EF4-FFF2-40B4-BE49-F238E27FC236}">
                <a16:creationId xmlns:a16="http://schemas.microsoft.com/office/drawing/2014/main" id="{2F4E5C1D-2FA6-691D-A66A-B0C347ED3A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4189652-E3B7-96CC-ECA2-B19213EB7E41}"/>
              </a:ext>
            </a:extLst>
          </p:cNvPr>
          <p:cNvSpPr txBox="1"/>
          <p:nvPr/>
        </p:nvSpPr>
        <p:spPr>
          <a:xfrm>
            <a:off x="2500671" y="624462"/>
            <a:ext cx="775785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700" cap="none" spc="0" normalizeH="0" baseline="0" noProof="0" dirty="0">
                <a:ln>
                  <a:noFill/>
                </a:ln>
                <a:solidFill>
                  <a:prstClr val="white"/>
                </a:solidFill>
                <a:effectLst/>
                <a:uLnTx/>
                <a:uFillTx/>
                <a:latin typeface="NEUEHAASDISPLAY-MEDIU" panose="020D0504030502050203" pitchFamily="34" charset="77"/>
                <a:ea typeface="+mn-ea"/>
                <a:cs typeface="IvyOra Display Regular" panose="020B0404020101010102" pitchFamily="34" charset="0"/>
              </a:rPr>
              <a:t>The </a:t>
            </a:r>
            <a:r>
              <a:rPr kumimoji="0" lang="en-US" sz="3400" b="1" i="0" u="none" strike="noStrike" kern="700" cap="none" spc="0" normalizeH="0" baseline="0" noProof="0" dirty="0" err="1">
                <a:ln>
                  <a:noFill/>
                </a:ln>
                <a:solidFill>
                  <a:prstClr val="white"/>
                </a:solidFill>
                <a:effectLst/>
                <a:uLnTx/>
                <a:uFillTx/>
                <a:latin typeface="NEUEHAASDISPLAY-MEDIU" panose="020D0504030502050203" pitchFamily="34" charset="77"/>
                <a:ea typeface="+mn-ea"/>
                <a:cs typeface="IvyOra Display Regular" panose="020B0404020101010102" pitchFamily="34" charset="0"/>
              </a:rPr>
              <a:t>Partner.Co</a:t>
            </a:r>
            <a:r>
              <a:rPr kumimoji="0" lang="en-US" sz="3400" b="1" i="0" u="none" strike="noStrike" kern="700" cap="none" spc="0" normalizeH="0" baseline="0" noProof="0" dirty="0">
                <a:ln>
                  <a:noFill/>
                </a:ln>
                <a:solidFill>
                  <a:prstClr val="white"/>
                </a:solidFill>
                <a:effectLst/>
                <a:uLnTx/>
                <a:uFillTx/>
                <a:latin typeface="NEUEHAASDISPLAY-MEDIU" panose="020D0504030502050203" pitchFamily="34" charset="77"/>
                <a:ea typeface="+mn-ea"/>
                <a:cs typeface="IvyOra Display Regular" panose="020B0404020101010102" pitchFamily="34" charset="0"/>
              </a:rPr>
              <a:t> Income Disclosure</a:t>
            </a:r>
          </a:p>
        </p:txBody>
      </p:sp>
      <p:pic>
        <p:nvPicPr>
          <p:cNvPr id="17" name="Graphic 16">
            <a:extLst>
              <a:ext uri="{FF2B5EF4-FFF2-40B4-BE49-F238E27FC236}">
                <a16:creationId xmlns:a16="http://schemas.microsoft.com/office/drawing/2014/main" id="{CDB844A3-D424-0558-8CFD-A8A7C52EBC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86413" y="620601"/>
            <a:ext cx="311638" cy="311638"/>
          </a:xfrm>
          <a:prstGeom prst="rect">
            <a:avLst/>
          </a:prstGeom>
        </p:spPr>
      </p:pic>
      <p:sp>
        <p:nvSpPr>
          <p:cNvPr id="5" name="TextBox 4">
            <a:extLst>
              <a:ext uri="{FF2B5EF4-FFF2-40B4-BE49-F238E27FC236}">
                <a16:creationId xmlns:a16="http://schemas.microsoft.com/office/drawing/2014/main" id="{E69C9E3F-92F3-19FC-622D-A6DC7D4BA5C5}"/>
              </a:ext>
            </a:extLst>
          </p:cNvPr>
          <p:cNvSpPr txBox="1"/>
          <p:nvPr/>
        </p:nvSpPr>
        <p:spPr>
          <a:xfrm>
            <a:off x="2181726" y="3098550"/>
            <a:ext cx="7688415"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NEUEHAASDISPLAY-XTHIN" panose="020D0204030502050203" pitchFamily="34" charset="77"/>
                <a:ea typeface="+mn-ea"/>
                <a:cs typeface="+mn-cs"/>
              </a:rPr>
              <a:t>Partner.Co</a:t>
            </a:r>
            <a:r>
              <a:rPr kumimoji="0" lang="en-US" sz="24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 does not guarantee any level of income or success to any Brand Partner. Earnings from the </a:t>
            </a:r>
            <a:r>
              <a:rPr kumimoji="0" lang="en-US" sz="2400" b="0" i="0" u="none" strike="noStrike" kern="1200" cap="none" spc="0" normalizeH="0" baseline="0" noProof="0" dirty="0" err="1">
                <a:ln>
                  <a:noFill/>
                </a:ln>
                <a:solidFill>
                  <a:prstClr val="white"/>
                </a:solidFill>
                <a:effectLst/>
                <a:uLnTx/>
                <a:uFillTx/>
                <a:latin typeface="NEUEHAASDISPLAY-XTHIN" panose="020D0204030502050203" pitchFamily="34" charset="77"/>
                <a:ea typeface="+mn-ea"/>
                <a:cs typeface="+mn-cs"/>
              </a:rPr>
              <a:t>Partner.Co</a:t>
            </a:r>
            <a:r>
              <a:rPr kumimoji="0" lang="en-US" sz="24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 Compensation Plan depend on each Brand Partner’s sales, business skills, ability and personal application. </a:t>
            </a:r>
            <a:br>
              <a:rPr kumimoji="0" lang="en-US" sz="24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br>
            <a:br>
              <a:rPr kumimoji="0" lang="en-US" sz="24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br>
            <a:r>
              <a:rPr kumimoji="0" lang="en-US" sz="24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(Also include a link to the </a:t>
            </a:r>
            <a:r>
              <a:rPr kumimoji="0" lang="en-US" sz="2400" b="0" i="0" u="none" strike="noStrike" kern="1200" cap="none" spc="0" normalizeH="0" baseline="0" noProof="0" dirty="0" err="1">
                <a:ln>
                  <a:noFill/>
                </a:ln>
                <a:solidFill>
                  <a:prstClr val="white"/>
                </a:solidFill>
                <a:effectLst/>
                <a:uLnTx/>
                <a:uFillTx/>
                <a:latin typeface="NEUEHAASDISPLAY-XTHIN" panose="020D0204030502050203" pitchFamily="34" charset="77"/>
                <a:ea typeface="+mn-ea"/>
                <a:cs typeface="+mn-cs"/>
              </a:rPr>
              <a:t>Partner.Co</a:t>
            </a:r>
            <a:r>
              <a:rPr kumimoji="0" lang="en-US" sz="24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 income disclosure statement.)</a:t>
            </a:r>
          </a:p>
        </p:txBody>
      </p:sp>
    </p:spTree>
    <p:extLst>
      <p:ext uri="{BB962C8B-B14F-4D97-AF65-F5344CB8AC3E}">
        <p14:creationId xmlns:p14="http://schemas.microsoft.com/office/powerpoint/2010/main" val="320433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D4EDDF-E020-81C9-FC3E-AE61D8B06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3" y="0"/>
            <a:ext cx="12182271" cy="6858000"/>
          </a:xfrm>
          <a:prstGeom prst="rect">
            <a:avLst/>
          </a:prstGeom>
        </p:spPr>
      </p:pic>
      <p:sp>
        <p:nvSpPr>
          <p:cNvPr id="5" name="Rectangle 4">
            <a:extLst>
              <a:ext uri="{FF2B5EF4-FFF2-40B4-BE49-F238E27FC236}">
                <a16:creationId xmlns:a16="http://schemas.microsoft.com/office/drawing/2014/main" id="{00591C57-5FD8-9EC0-3FBA-5CD67ED7F7A4}"/>
              </a:ext>
            </a:extLst>
          </p:cNvPr>
          <p:cNvSpPr/>
          <p:nvPr/>
        </p:nvSpPr>
        <p:spPr>
          <a:xfrm>
            <a:off x="0" y="-1"/>
            <a:ext cx="12187134" cy="693605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endParaRPr>
          </a:p>
        </p:txBody>
      </p:sp>
      <p:pic>
        <p:nvPicPr>
          <p:cNvPr id="16" name="Graphic 15">
            <a:extLst>
              <a:ext uri="{FF2B5EF4-FFF2-40B4-BE49-F238E27FC236}">
                <a16:creationId xmlns:a16="http://schemas.microsoft.com/office/drawing/2014/main" id="{2F4E5C1D-2FA6-691D-A66A-B0C347ED3A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17" name="Graphic 16">
            <a:extLst>
              <a:ext uri="{FF2B5EF4-FFF2-40B4-BE49-F238E27FC236}">
                <a16:creationId xmlns:a16="http://schemas.microsoft.com/office/drawing/2014/main" id="{CDB844A3-D424-0558-8CFD-A8A7C52EBC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86413" y="620601"/>
            <a:ext cx="311638" cy="311638"/>
          </a:xfrm>
          <a:prstGeom prst="rect">
            <a:avLst/>
          </a:prstGeom>
        </p:spPr>
      </p:pic>
      <p:sp>
        <p:nvSpPr>
          <p:cNvPr id="3" name="Title 1">
            <a:extLst>
              <a:ext uri="{FF2B5EF4-FFF2-40B4-BE49-F238E27FC236}">
                <a16:creationId xmlns:a16="http://schemas.microsoft.com/office/drawing/2014/main" id="{116192DF-5DB8-578E-2303-C8BC04D0ACEC}"/>
              </a:ext>
            </a:extLst>
          </p:cNvPr>
          <p:cNvSpPr>
            <a:spLocks noGrp="1"/>
          </p:cNvSpPr>
          <p:nvPr>
            <p:ph type="title"/>
          </p:nvPr>
        </p:nvSpPr>
        <p:spPr>
          <a:xfrm>
            <a:off x="415600" y="593367"/>
            <a:ext cx="11360801" cy="763601"/>
          </a:xfrm>
        </p:spPr>
        <p:txBody>
          <a:bodyPr>
            <a:noAutofit/>
          </a:bodyPr>
          <a:lstStyle/>
          <a:p>
            <a:pPr algn="ctr"/>
            <a:r>
              <a:rPr lang="en-US" sz="5750" b="1" dirty="0">
                <a:solidFill>
                  <a:schemeClr val="bg1"/>
                </a:solidFill>
                <a:latin typeface="NEUEHAASDISPLAY-MEDIU" panose="020D0604030502050203" pitchFamily="34" charset="0"/>
              </a:rPr>
              <a:t>Words to Avoid</a:t>
            </a:r>
          </a:p>
        </p:txBody>
      </p:sp>
      <p:sp>
        <p:nvSpPr>
          <p:cNvPr id="6" name="Text Placeholder 2">
            <a:extLst>
              <a:ext uri="{FF2B5EF4-FFF2-40B4-BE49-F238E27FC236}">
                <a16:creationId xmlns:a16="http://schemas.microsoft.com/office/drawing/2014/main" id="{57042C55-DA3A-966F-23D3-D37A160DBAC1}"/>
              </a:ext>
            </a:extLst>
          </p:cNvPr>
          <p:cNvSpPr txBox="1">
            <a:spLocks/>
          </p:cNvSpPr>
          <p:nvPr/>
        </p:nvSpPr>
        <p:spPr>
          <a:xfrm>
            <a:off x="415600" y="1536633"/>
            <a:ext cx="11360801" cy="130604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DISPLAY-LIGHT" panose="020D030403050205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DISPLAY-LIGHT" panose="020D030403050205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DISPLAY-LIGHT" panose="020D030403050205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DISPLAY-LIGHT" panose="020D030403050205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DISPLAY-LIGHT" panose="020D030403050205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198"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white"/>
                </a:solidFill>
                <a:effectLst/>
                <a:uLnTx/>
                <a:uFillTx/>
                <a:latin typeface="NEUEHAASDISPLAY-XTHIN" panose="020D0204030502050203" pitchFamily="34" charset="0"/>
                <a:ea typeface="+mn-ea"/>
                <a:cs typeface="+mn-cs"/>
              </a:rPr>
              <a:t>When making income claims,</a:t>
            </a:r>
            <a:br>
              <a:rPr kumimoji="0" lang="en-US" sz="3000" b="0" i="0" u="none" strike="noStrike" kern="1200" cap="none" spc="0" normalizeH="0" baseline="0" noProof="0" dirty="0">
                <a:ln>
                  <a:noFill/>
                </a:ln>
                <a:solidFill>
                  <a:prstClr val="white"/>
                </a:solidFill>
                <a:effectLst/>
                <a:uLnTx/>
                <a:uFillTx/>
                <a:latin typeface="NEUEHAASDISPLAY-XTHIN" panose="020D0204030502050203" pitchFamily="34" charset="0"/>
                <a:ea typeface="+mn-ea"/>
                <a:cs typeface="+mn-cs"/>
              </a:rPr>
            </a:br>
            <a:r>
              <a:rPr kumimoji="0" lang="en-US" sz="3000" b="0" i="0" u="none" strike="noStrike" kern="1200" cap="none" spc="0" normalizeH="0" baseline="0" noProof="0" dirty="0">
                <a:ln>
                  <a:noFill/>
                </a:ln>
                <a:solidFill>
                  <a:prstClr val="white"/>
                </a:solidFill>
                <a:effectLst/>
                <a:uLnTx/>
                <a:uFillTx/>
                <a:latin typeface="NEUEHAASDISPLAY-XTHIN" panose="020D0204030502050203" pitchFamily="34" charset="0"/>
                <a:ea typeface="+mn-ea"/>
                <a:cs typeface="+mn-cs"/>
              </a:rPr>
              <a:t>do not use the following words/phrases.</a:t>
            </a:r>
          </a:p>
          <a:p>
            <a:pPr marL="76198"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white"/>
              </a:solidFill>
              <a:effectLst/>
              <a:uLnTx/>
              <a:uFillTx/>
              <a:latin typeface="NEUEHAASDISPLAY-XTHIN" panose="020D0204030502050203" pitchFamily="34" charset="0"/>
              <a:ea typeface="+mn-ea"/>
              <a:cs typeface="+mn-cs"/>
            </a:endParaRPr>
          </a:p>
          <a:p>
            <a:pPr marL="76198"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white"/>
              </a:solidFill>
              <a:effectLst/>
              <a:uLnTx/>
              <a:uFillTx/>
              <a:latin typeface="NEUEHAASDISPLAY-XTHIN" panose="020D0204030502050203" pitchFamily="34" charset="0"/>
              <a:ea typeface="+mn-ea"/>
              <a:cs typeface="+mn-cs"/>
            </a:endParaRPr>
          </a:p>
        </p:txBody>
      </p:sp>
      <p:sp>
        <p:nvSpPr>
          <p:cNvPr id="7" name="TextBox 6">
            <a:extLst>
              <a:ext uri="{FF2B5EF4-FFF2-40B4-BE49-F238E27FC236}">
                <a16:creationId xmlns:a16="http://schemas.microsoft.com/office/drawing/2014/main" id="{6AB19BB2-DD29-7282-F166-B24FE9652916}"/>
              </a:ext>
            </a:extLst>
          </p:cNvPr>
          <p:cNvSpPr txBox="1"/>
          <p:nvPr/>
        </p:nvSpPr>
        <p:spPr>
          <a:xfrm>
            <a:off x="4581162" y="5885042"/>
            <a:ext cx="30296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NEUEHAASDISPLAY-ROMAN" panose="020D0504030502050203" pitchFamily="34" charset="0"/>
                <a:ea typeface="Helvetica Neue"/>
                <a:cs typeface="Helvetica Neue"/>
                <a:sym typeface="Helvetica Neue"/>
              </a:rPr>
              <a:t>Note: This list is non-exclusive.</a:t>
            </a:r>
          </a:p>
        </p:txBody>
      </p:sp>
      <p:sp>
        <p:nvSpPr>
          <p:cNvPr id="8" name="TextBox 7">
            <a:extLst>
              <a:ext uri="{FF2B5EF4-FFF2-40B4-BE49-F238E27FC236}">
                <a16:creationId xmlns:a16="http://schemas.microsoft.com/office/drawing/2014/main" id="{DDBA426C-07EF-E386-752B-9B73437683D5}"/>
              </a:ext>
            </a:extLst>
          </p:cNvPr>
          <p:cNvSpPr txBox="1"/>
          <p:nvPr/>
        </p:nvSpPr>
        <p:spPr>
          <a:xfrm>
            <a:off x="2841003" y="2842677"/>
            <a:ext cx="7848600"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Easy</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Free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Simple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Millionaire/Billionaire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Lucrative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Investment</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Six/Seven-figure Income </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Get Rich</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Unlimited Income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Financial Freedom</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Recurring Income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Replacement Income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Get Rich Quick</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Passive Income</a:t>
            </a:r>
          </a:p>
          <a:p>
            <a:pPr marL="285750" marR="0" lvl="0" indent="-285750" algn="l" defTabSz="914400" rtl="0" eaLnBrk="1" fontAlgn="auto" latinLnBrk="0" hangingPunct="1">
              <a:lnSpc>
                <a:spcPct val="100000"/>
              </a:lnSpc>
              <a:spcBef>
                <a:spcPts val="0"/>
              </a:spcBef>
              <a:spcAft>
                <a:spcPts val="0"/>
              </a:spcAft>
              <a:buClr>
                <a:srgbClr val="B6B0E9"/>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HAASDISPLAY-ROMAN" panose="020D0504030502050203" pitchFamily="34" charset="0"/>
                <a:ea typeface="+mn-ea"/>
                <a:cs typeface="Calibri" panose="020F0502020204030204" pitchFamily="34" charset="0"/>
              </a:rPr>
              <a:t>Full-time Income</a:t>
            </a:r>
          </a:p>
          <a:p>
            <a:pPr marL="0" marR="0" lvl="0" indent="0" algn="ctr" defTabSz="825500" rtl="0" eaLnBrk="1" fontAlgn="auto" latinLnBrk="0" hangingPunct="0">
              <a:lnSpc>
                <a:spcPct val="100000"/>
              </a:lnSpc>
              <a:spcBef>
                <a:spcPts val="0"/>
              </a:spcBef>
              <a:spcAft>
                <a:spcPts val="0"/>
              </a:spcAft>
              <a:buClr>
                <a:srgbClr val="B6B0E9"/>
              </a:buClr>
              <a:buSzTx/>
              <a:buFontTx/>
              <a:buNone/>
              <a:tabLst/>
              <a:defRPr/>
            </a:pPr>
            <a:endParaRPr kumimoji="0" lang="en-US" sz="3000" b="1" i="0" u="none" strike="noStrike" kern="1200" cap="none" spc="0" normalizeH="0" baseline="0" noProof="0" dirty="0">
              <a:ln>
                <a:noFill/>
              </a:ln>
              <a:solidFill>
                <a:prstClr val="white"/>
              </a:solidFill>
              <a:effectLst/>
              <a:uLnTx/>
              <a:uFillTx/>
              <a:latin typeface="NEUEHAASDISPLAY-ROMAN" panose="020D0504030502050203" pitchFamily="34" charset="0"/>
              <a:ea typeface="Helvetica Neue"/>
              <a:cs typeface="Helvetica Neue"/>
              <a:sym typeface="Helvetica Neue"/>
            </a:endParaRPr>
          </a:p>
        </p:txBody>
      </p:sp>
    </p:spTree>
    <p:extLst>
      <p:ext uri="{BB962C8B-B14F-4D97-AF65-F5344CB8AC3E}">
        <p14:creationId xmlns:p14="http://schemas.microsoft.com/office/powerpoint/2010/main" val="1265597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vertebrate, coelenterate&#10;&#10;Description automatically generated">
            <a:extLst>
              <a:ext uri="{FF2B5EF4-FFF2-40B4-BE49-F238E27FC236}">
                <a16:creationId xmlns:a16="http://schemas.microsoft.com/office/drawing/2014/main" id="{52777E6A-8E62-0364-0D3C-631A10F36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1" r="1207" b="9665"/>
          <a:stretch/>
        </p:blipFill>
        <p:spPr>
          <a:xfrm>
            <a:off x="5954" y="0"/>
            <a:ext cx="12192000" cy="6858000"/>
          </a:xfrm>
          <a:prstGeom prst="rect">
            <a:avLst/>
          </a:prstGeom>
        </p:spPr>
      </p:pic>
      <p:sp>
        <p:nvSpPr>
          <p:cNvPr id="7" name="Rectangle 6">
            <a:extLst>
              <a:ext uri="{FF2B5EF4-FFF2-40B4-BE49-F238E27FC236}">
                <a16:creationId xmlns:a16="http://schemas.microsoft.com/office/drawing/2014/main" id="{A379ED53-C078-FBA9-B83D-1245F20DB888}"/>
              </a:ext>
            </a:extLst>
          </p:cNvPr>
          <p:cNvSpPr/>
          <p:nvPr/>
        </p:nvSpPr>
        <p:spPr>
          <a:xfrm>
            <a:off x="-7084" y="0"/>
            <a:ext cx="12205038"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EUEHAASDISPLAY-LIGHT" panose="020D0304030502050203" pitchFamily="34" charset="77"/>
            </a:endParaRPr>
          </a:p>
        </p:txBody>
      </p:sp>
      <p:pic>
        <p:nvPicPr>
          <p:cNvPr id="13" name="Graphic 12">
            <a:extLst>
              <a:ext uri="{FF2B5EF4-FFF2-40B4-BE49-F238E27FC236}">
                <a16:creationId xmlns:a16="http://schemas.microsoft.com/office/drawing/2014/main" id="{4171D0B7-9AC7-1E09-5B44-15925ECBC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F5595C-87E0-326E-A021-88954DE6B0B9}"/>
              </a:ext>
            </a:extLst>
          </p:cNvPr>
          <p:cNvSpPr txBox="1">
            <a:spLocks/>
          </p:cNvSpPr>
          <p:nvPr/>
        </p:nvSpPr>
        <p:spPr>
          <a:xfrm>
            <a:off x="305265" y="1369780"/>
            <a:ext cx="11592927" cy="64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5" tIns="91425" rIns="91425" bIns="91425" anchor="t">
            <a:spAutoFit/>
          </a:bodyPr>
          <a:lstStyle>
            <a:lvl1pPr marL="0" marR="0" indent="0" algn="l" defTabSz="182880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Arial"/>
                <a:ea typeface="Arial"/>
                <a:cs typeface="Arial"/>
                <a:sym typeface="Arial"/>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FFFFFF"/>
                </a:solidFill>
                <a:effectLst/>
                <a:uLnTx/>
                <a:uFillTx/>
                <a:latin typeface="NEUEHAASDISPLAY-XTHIN" panose="020D0204030502050203" pitchFamily="34" charset="77"/>
                <a:cs typeface="Arial"/>
                <a:sym typeface="Arial"/>
              </a:rPr>
              <a:t>Protect Your </a:t>
            </a:r>
            <a:r>
              <a:rPr lang="en-US" sz="3000" kern="0" dirty="0">
                <a:solidFill>
                  <a:srgbClr val="FFFFFF"/>
                </a:solidFill>
                <a:latin typeface="NEUEHAASDISPLAY-XTHIN" panose="020D0204030502050203" pitchFamily="34" charset="77"/>
              </a:rPr>
              <a:t>B</a:t>
            </a:r>
            <a:r>
              <a:rPr kumimoji="0" lang="en-US" sz="3000" b="0" i="0" u="none" strike="noStrike" kern="0" cap="none" spc="0" normalizeH="0" baseline="0" noProof="0" dirty="0" err="1">
                <a:ln>
                  <a:noFill/>
                </a:ln>
                <a:solidFill>
                  <a:srgbClr val="FFFFFF"/>
                </a:solidFill>
                <a:effectLst/>
                <a:uLnTx/>
                <a:uFillTx/>
                <a:latin typeface="NEUEHAASDISPLAY-XTHIN" panose="020D0204030502050203" pitchFamily="34" charset="77"/>
                <a:cs typeface="Arial"/>
                <a:sym typeface="Arial"/>
              </a:rPr>
              <a:t>usiness</a:t>
            </a:r>
            <a:r>
              <a:rPr kumimoji="0" lang="en-US" sz="3000" b="0" i="0" u="none" strike="noStrike" kern="0" cap="none" spc="0" normalizeH="0" baseline="0" noProof="0" dirty="0">
                <a:ln>
                  <a:noFill/>
                </a:ln>
                <a:solidFill>
                  <a:srgbClr val="FFFFFF"/>
                </a:solidFill>
                <a:effectLst/>
                <a:uLnTx/>
                <a:uFillTx/>
                <a:latin typeface="NEUEHAASDISPLAY-XTHIN" panose="020D0204030502050203" pitchFamily="34" charset="77"/>
                <a:cs typeface="Arial"/>
                <a:sym typeface="Arial"/>
              </a:rPr>
              <a:t> by Staying Compliant</a:t>
            </a:r>
          </a:p>
        </p:txBody>
      </p:sp>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554387" y="2103813"/>
            <a:ext cx="11044056" cy="4317158"/>
          </a:xfrm>
        </p:spPr>
        <p:txBody>
          <a:bodyPr wrap="square" numCol="2">
            <a:noAutofit/>
          </a:bodyPr>
          <a:lstStyle/>
          <a:p>
            <a:pPr marL="0" indent="0">
              <a:buNone/>
            </a:pPr>
            <a:r>
              <a:rPr lang="en-US" sz="2400" b="1" dirty="0">
                <a:solidFill>
                  <a:schemeClr val="bg1"/>
                </a:solidFill>
                <a:latin typeface="NEUEHAASDISPLAY-MEDIU" panose="020D0504030502050203" pitchFamily="34" charset="77"/>
                <a:ea typeface="Times New Roman" panose="02020603050405020304" pitchFamily="18" charset="0"/>
              </a:rPr>
              <a:t>Say This</a:t>
            </a: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Would you like to learn how to earn additional</a:t>
            </a:r>
            <a:br>
              <a:rPr lang="en-US" dirty="0">
                <a:solidFill>
                  <a:schemeClr val="bg1"/>
                </a:solidFill>
                <a:latin typeface="NEUEHAASDISPLAY-ROMAN" panose="020D0504030502050203" pitchFamily="34" charset="0"/>
                <a:ea typeface="Times New Roman" panose="02020603050405020304" pitchFamily="18" charset="0"/>
              </a:rPr>
            </a:br>
            <a:r>
              <a:rPr lang="en-US" dirty="0">
                <a:solidFill>
                  <a:schemeClr val="bg1"/>
                </a:solidFill>
                <a:latin typeface="NEUEHAASDISPLAY-ROMAN" panose="020D0504030502050203" pitchFamily="34" charset="0"/>
                <a:ea typeface="Times New Roman" panose="02020603050405020304" pitchFamily="18" charset="0"/>
              </a:rPr>
              <a:t>income working from home?</a:t>
            </a: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Through my efforts with the company and network marketing, I can afford a better standard</a:t>
            </a:r>
            <a:br>
              <a:rPr lang="en-US" dirty="0">
                <a:solidFill>
                  <a:schemeClr val="bg1"/>
                </a:solidFill>
                <a:latin typeface="NEUEHAASDISPLAY-ROMAN" panose="020D0504030502050203" pitchFamily="34" charset="0"/>
                <a:ea typeface="Times New Roman" panose="02020603050405020304" pitchFamily="18" charset="0"/>
              </a:rPr>
            </a:br>
            <a:r>
              <a:rPr lang="en-US" dirty="0">
                <a:solidFill>
                  <a:schemeClr val="bg1"/>
                </a:solidFill>
                <a:latin typeface="NEUEHAASDISPLAY-ROMAN" panose="020D0504030502050203" pitchFamily="34" charset="0"/>
                <a:ea typeface="Times New Roman" panose="02020603050405020304" pitchFamily="18" charset="0"/>
              </a:rPr>
              <a:t>of living. I work with passion, dedicating more time</a:t>
            </a:r>
            <a:br>
              <a:rPr lang="en-US" dirty="0">
                <a:solidFill>
                  <a:schemeClr val="bg1"/>
                </a:solidFill>
                <a:latin typeface="NEUEHAASDISPLAY-ROMAN" panose="020D0504030502050203" pitchFamily="34" charset="0"/>
                <a:ea typeface="Times New Roman" panose="02020603050405020304" pitchFamily="18" charset="0"/>
              </a:rPr>
            </a:br>
            <a:r>
              <a:rPr lang="en-US" dirty="0">
                <a:solidFill>
                  <a:schemeClr val="bg1"/>
                </a:solidFill>
                <a:latin typeface="NEUEHAASDISPLAY-ROMAN" panose="020D0504030502050203" pitchFamily="34" charset="0"/>
                <a:ea typeface="Times New Roman" panose="02020603050405020304" pitchFamily="18" charset="0"/>
              </a:rPr>
              <a:t>to my family and friends.</a:t>
            </a: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I’m making extra income to support my family! Ask me how!</a:t>
            </a: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Thanks to this opportunity I work where I want and</a:t>
            </a:r>
            <a:br>
              <a:rPr lang="en-US" dirty="0">
                <a:solidFill>
                  <a:schemeClr val="bg1"/>
                </a:solidFill>
                <a:latin typeface="NEUEHAASDISPLAY-ROMAN" panose="020D0504030502050203" pitchFamily="34" charset="0"/>
                <a:ea typeface="Times New Roman" panose="02020603050405020304" pitchFamily="18" charset="0"/>
              </a:rPr>
            </a:br>
            <a:r>
              <a:rPr lang="en-US" dirty="0">
                <a:solidFill>
                  <a:schemeClr val="bg1"/>
                </a:solidFill>
                <a:latin typeface="NEUEHAASDISPLAY-ROMAN" panose="020D0504030502050203" pitchFamily="34" charset="0"/>
                <a:ea typeface="Times New Roman" panose="02020603050405020304" pitchFamily="18" charset="0"/>
              </a:rPr>
              <a:t>earn an additional income. My life has changed!</a:t>
            </a:r>
            <a:br>
              <a:rPr lang="en-US" dirty="0">
                <a:solidFill>
                  <a:schemeClr val="bg1"/>
                </a:solidFill>
                <a:latin typeface="NEUEHAASDISPLAY-ROMAN" panose="020D0504030502050203" pitchFamily="34" charset="0"/>
                <a:ea typeface="Times New Roman" panose="02020603050405020304" pitchFamily="18" charset="0"/>
              </a:rPr>
            </a:br>
            <a:endParaRPr lang="en-US" dirty="0">
              <a:solidFill>
                <a:schemeClr val="bg1"/>
              </a:solidFill>
              <a:latin typeface="NEUEHAASDISPLAY-XTHIN" panose="020D0204030502050203" pitchFamily="34" charset="77"/>
              <a:ea typeface="Times New Roman" panose="02020603050405020304" pitchFamily="18" charset="0"/>
            </a:endParaRP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I reached the Officer title — so exciting — ask me how!</a:t>
            </a: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Let me show you how you can generate a recurring, supplemental income through our Compensation Plan.</a:t>
            </a:r>
          </a:p>
          <a:p>
            <a:pPr marL="285750" indent="-285750">
              <a:buClr>
                <a:srgbClr val="B6B0E9"/>
              </a:buClr>
              <a:buSzPct val="100000"/>
              <a:buFont typeface="Arial" panose="020B0604020202020204" pitchFamily="34" charset="0"/>
              <a:buChar char="•"/>
            </a:pPr>
            <a:r>
              <a:rPr lang="en-US" dirty="0">
                <a:solidFill>
                  <a:schemeClr val="bg1"/>
                </a:solidFill>
                <a:latin typeface="NEUEHAASDISPLAY-ROMAN" panose="020D0504030502050203" pitchFamily="34" charset="0"/>
                <a:ea typeface="Times New Roman" panose="02020603050405020304" pitchFamily="18" charset="0"/>
              </a:rPr>
              <a:t>I reached 5000 LCs! I’m looking forward to redeeming them to reward myself!</a:t>
            </a:r>
          </a:p>
        </p:txBody>
      </p:sp>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6447053" y="1728697"/>
            <a:ext cx="5151390" cy="344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5" tIns="91425" rIns="91425" bIns="91425"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914400" rtl="0" eaLnBrk="1" fontAlgn="auto" latinLnBrk="0" hangingPunct="1">
              <a:lnSpc>
                <a:spcPct val="115000"/>
              </a:lnSpc>
              <a:spcBef>
                <a:spcPts val="0"/>
              </a:spcBef>
              <a:spcAft>
                <a:spcPts val="0"/>
              </a:spcAft>
              <a:buClr>
                <a:srgbClr val="595959"/>
              </a:buClr>
              <a:buSzPts val="3600"/>
              <a:buFont typeface="Arial"/>
              <a:buNone/>
              <a:tabLst/>
              <a:defRPr/>
            </a:pPr>
            <a:endParaRPr kumimoji="0" lang="en-US" sz="16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endParaRPr>
          </a:p>
        </p:txBody>
      </p:sp>
      <p:sp>
        <p:nvSpPr>
          <p:cNvPr id="4" name="Text Placeholder 2">
            <a:extLst>
              <a:ext uri="{FF2B5EF4-FFF2-40B4-BE49-F238E27FC236}">
                <a16:creationId xmlns:a16="http://schemas.microsoft.com/office/drawing/2014/main" id="{7742BE9E-06C8-2B78-3252-8DFF8D4FCA43}"/>
              </a:ext>
            </a:extLst>
          </p:cNvPr>
          <p:cNvSpPr txBox="1">
            <a:spLocks/>
          </p:cNvSpPr>
          <p:nvPr/>
        </p:nvSpPr>
        <p:spPr>
          <a:xfrm>
            <a:off x="7842739" y="6071191"/>
            <a:ext cx="4055454" cy="437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5" tIns="91425" rIns="91425" bIns="91425"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914400" rtl="0" eaLnBrk="1" fontAlgn="auto" latinLnBrk="0" hangingPunct="0">
              <a:lnSpc>
                <a:spcPct val="115000"/>
              </a:lnSpc>
              <a:spcBef>
                <a:spcPts val="0"/>
              </a:spcBef>
              <a:spcAft>
                <a:spcPts val="0"/>
              </a:spcAft>
              <a:buClr>
                <a:srgbClr val="595959"/>
              </a:buClr>
              <a:buSzPts val="3600"/>
              <a:buFont typeface="Arial"/>
              <a:buNone/>
              <a:tabLst/>
              <a:defRPr/>
            </a:pPr>
            <a:r>
              <a:rPr kumimoji="0" lang="en-US" sz="12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Ensure you </a:t>
            </a:r>
            <a:r>
              <a:rPr kumimoji="0" lang="en-US" sz="1200" b="0" i="1"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always</a:t>
            </a:r>
            <a:r>
              <a:rPr kumimoji="0" lang="en-US" sz="12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  include the </a:t>
            </a:r>
            <a:r>
              <a:rPr kumimoji="0" lang="en-US" sz="1200" b="0" i="0" u="none" strike="noStrike" kern="0" cap="none" spc="0" normalizeH="0" baseline="0" noProof="0" dirty="0" err="1">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Partner.Co</a:t>
            </a:r>
            <a:r>
              <a:rPr kumimoji="0" lang="en-US" sz="12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 Income Disclosure.</a:t>
            </a:r>
          </a:p>
        </p:txBody>
      </p:sp>
      <p:pic>
        <p:nvPicPr>
          <p:cNvPr id="18" name="Picture 17" descr="A yellow lines on a black background&#10;&#10;Description automatically generated">
            <a:extLst>
              <a:ext uri="{FF2B5EF4-FFF2-40B4-BE49-F238E27FC236}">
                <a16:creationId xmlns:a16="http://schemas.microsoft.com/office/drawing/2014/main" id="{05BD5E11-678D-BCF8-B5B4-256FA1FB3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3874" y="1120244"/>
            <a:ext cx="1666912" cy="225792"/>
          </a:xfrm>
          <a:prstGeom prst="rect">
            <a:avLst/>
          </a:prstGeom>
        </p:spPr>
      </p:pic>
      <p:sp>
        <p:nvSpPr>
          <p:cNvPr id="2" name="Title 1">
            <a:extLst>
              <a:ext uri="{FF2B5EF4-FFF2-40B4-BE49-F238E27FC236}">
                <a16:creationId xmlns:a16="http://schemas.microsoft.com/office/drawing/2014/main" id="{6DA9D7E9-2036-6D7A-DA23-820E1230E1AE}"/>
              </a:ext>
            </a:extLst>
          </p:cNvPr>
          <p:cNvSpPr>
            <a:spLocks noGrp="1"/>
          </p:cNvSpPr>
          <p:nvPr>
            <p:ph type="title"/>
          </p:nvPr>
        </p:nvSpPr>
        <p:spPr>
          <a:xfrm>
            <a:off x="305265" y="241974"/>
            <a:ext cx="11592927" cy="1254127"/>
          </a:xfrm>
        </p:spPr>
        <p:txBody>
          <a:bodyPr wrap="square">
            <a:spAutoFit/>
          </a:bodyPr>
          <a:lstStyle/>
          <a:p>
            <a:pPr algn="ctr"/>
            <a:r>
              <a:rPr lang="en-US" sz="5750" b="1" dirty="0">
                <a:solidFill>
                  <a:schemeClr val="bg1"/>
                </a:solidFill>
                <a:latin typeface="NEUEHAASDISPLAY-MEDIU" panose="020D0504030502050203" pitchFamily="34" charset="77"/>
              </a:rPr>
              <a:t>Say This  </a:t>
            </a:r>
            <a:endParaRPr lang="en-US" sz="5750" dirty="0">
              <a:solidFill>
                <a:schemeClr val="bg1"/>
              </a:solidFill>
              <a:latin typeface="NEUEHAASDISPLAY-XTHIN" panose="020D0204030502050203" pitchFamily="34" charset="77"/>
            </a:endParaRPr>
          </a:p>
        </p:txBody>
      </p:sp>
    </p:spTree>
    <p:extLst>
      <p:ext uri="{BB962C8B-B14F-4D97-AF65-F5344CB8AC3E}">
        <p14:creationId xmlns:p14="http://schemas.microsoft.com/office/powerpoint/2010/main" val="316296844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vertebrate, coelenterate&#10;&#10;Description automatically generated">
            <a:extLst>
              <a:ext uri="{FF2B5EF4-FFF2-40B4-BE49-F238E27FC236}">
                <a16:creationId xmlns:a16="http://schemas.microsoft.com/office/drawing/2014/main" id="{52777E6A-8E62-0364-0D3C-631A10F36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1" r="1207" b="9665"/>
          <a:stretch/>
        </p:blipFill>
        <p:spPr>
          <a:xfrm>
            <a:off x="5954" y="0"/>
            <a:ext cx="12192000" cy="6858000"/>
          </a:xfrm>
          <a:prstGeom prst="rect">
            <a:avLst/>
          </a:prstGeom>
        </p:spPr>
      </p:pic>
      <p:sp>
        <p:nvSpPr>
          <p:cNvPr id="7" name="Rectangle 6">
            <a:extLst>
              <a:ext uri="{FF2B5EF4-FFF2-40B4-BE49-F238E27FC236}">
                <a16:creationId xmlns:a16="http://schemas.microsoft.com/office/drawing/2014/main" id="{A379ED53-C078-FBA9-B83D-1245F20DB888}"/>
              </a:ext>
            </a:extLst>
          </p:cNvPr>
          <p:cNvSpPr/>
          <p:nvPr/>
        </p:nvSpPr>
        <p:spPr>
          <a:xfrm>
            <a:off x="-7084" y="0"/>
            <a:ext cx="12166998"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EUEHAASDISPLAY-LIGHT" panose="020D0304030502050203" pitchFamily="34" charset="77"/>
            </a:endParaRPr>
          </a:p>
        </p:txBody>
      </p:sp>
      <p:pic>
        <p:nvPicPr>
          <p:cNvPr id="13" name="Graphic 12">
            <a:extLst>
              <a:ext uri="{FF2B5EF4-FFF2-40B4-BE49-F238E27FC236}">
                <a16:creationId xmlns:a16="http://schemas.microsoft.com/office/drawing/2014/main" id="{4171D0B7-9AC7-1E09-5B44-15925ECBC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49887C6A-FE03-F623-0B6A-4DEFE611CC76}"/>
              </a:ext>
            </a:extLst>
          </p:cNvPr>
          <p:cNvSpPr txBox="1">
            <a:spLocks/>
          </p:cNvSpPr>
          <p:nvPr/>
        </p:nvSpPr>
        <p:spPr>
          <a:xfrm>
            <a:off x="6447053" y="1728697"/>
            <a:ext cx="5151390" cy="344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5" tIns="91425" rIns="91425" bIns="91425"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914400" rtl="0" eaLnBrk="1" fontAlgn="auto" latinLnBrk="0" hangingPunct="1">
              <a:lnSpc>
                <a:spcPct val="115000"/>
              </a:lnSpc>
              <a:spcBef>
                <a:spcPts val="0"/>
              </a:spcBef>
              <a:spcAft>
                <a:spcPts val="0"/>
              </a:spcAft>
              <a:buClr>
                <a:srgbClr val="595959"/>
              </a:buClr>
              <a:buSzPts val="3600"/>
              <a:buFont typeface="Arial"/>
              <a:buNone/>
              <a:tabLst/>
              <a:defRPr/>
            </a:pPr>
            <a:endParaRPr kumimoji="0" lang="en-US" sz="16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endParaRPr>
          </a:p>
        </p:txBody>
      </p:sp>
      <p:pic>
        <p:nvPicPr>
          <p:cNvPr id="18" name="Picture 17" descr="A yellow lines on a black background&#10;&#10;Description automatically generated">
            <a:extLst>
              <a:ext uri="{FF2B5EF4-FFF2-40B4-BE49-F238E27FC236}">
                <a16:creationId xmlns:a16="http://schemas.microsoft.com/office/drawing/2014/main" id="{05BD5E11-678D-BCF8-B5B4-256FA1FB3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3874" y="1120244"/>
            <a:ext cx="1666912" cy="225792"/>
          </a:xfrm>
          <a:prstGeom prst="rect">
            <a:avLst/>
          </a:prstGeom>
        </p:spPr>
      </p:pic>
      <p:sp>
        <p:nvSpPr>
          <p:cNvPr id="19" name="Title 1">
            <a:extLst>
              <a:ext uri="{FF2B5EF4-FFF2-40B4-BE49-F238E27FC236}">
                <a16:creationId xmlns:a16="http://schemas.microsoft.com/office/drawing/2014/main" id="{D3AAF7DB-580E-B9E7-168C-BE8C00EC909B}"/>
              </a:ext>
            </a:extLst>
          </p:cNvPr>
          <p:cNvSpPr txBox="1">
            <a:spLocks/>
          </p:cNvSpPr>
          <p:nvPr/>
        </p:nvSpPr>
        <p:spPr>
          <a:xfrm>
            <a:off x="305265" y="1369780"/>
            <a:ext cx="11592927" cy="64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5" tIns="91425" rIns="91425" bIns="91425" anchor="t">
            <a:spAutoFit/>
          </a:bodyPr>
          <a:lstStyle>
            <a:lvl1pPr marL="0" marR="0" indent="0" algn="l" defTabSz="182880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Arial"/>
                <a:ea typeface="Arial"/>
                <a:cs typeface="Arial"/>
                <a:sym typeface="Arial"/>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FFFFFF"/>
                </a:solidFill>
                <a:effectLst/>
                <a:uLnTx/>
                <a:uFillTx/>
                <a:latin typeface="NEUEHAASDISPLAY-XTHIN" panose="020D0204030502050203" pitchFamily="34" charset="77"/>
                <a:cs typeface="Arial"/>
                <a:sym typeface="Arial"/>
              </a:rPr>
              <a:t>Protect Your </a:t>
            </a:r>
            <a:r>
              <a:rPr lang="en-US" sz="3000" kern="0" dirty="0">
                <a:solidFill>
                  <a:srgbClr val="FFFFFF"/>
                </a:solidFill>
                <a:latin typeface="NEUEHAASDISPLAY-XTHIN" panose="020D0204030502050203" pitchFamily="34" charset="77"/>
              </a:rPr>
              <a:t>B</a:t>
            </a:r>
            <a:r>
              <a:rPr kumimoji="0" lang="en-US" sz="3000" b="0" i="0" u="none" strike="noStrike" kern="0" cap="none" spc="0" normalizeH="0" baseline="0" noProof="0" dirty="0" err="1">
                <a:ln>
                  <a:noFill/>
                </a:ln>
                <a:solidFill>
                  <a:srgbClr val="FFFFFF"/>
                </a:solidFill>
                <a:effectLst/>
                <a:uLnTx/>
                <a:uFillTx/>
                <a:latin typeface="NEUEHAASDISPLAY-XTHIN" panose="020D0204030502050203" pitchFamily="34" charset="77"/>
                <a:cs typeface="Arial"/>
                <a:sym typeface="Arial"/>
              </a:rPr>
              <a:t>usiness</a:t>
            </a:r>
            <a:r>
              <a:rPr kumimoji="0" lang="en-US" sz="3000" b="0" i="0" u="none" strike="noStrike" kern="0" cap="none" spc="0" normalizeH="0" baseline="0" noProof="0" dirty="0">
                <a:ln>
                  <a:noFill/>
                </a:ln>
                <a:solidFill>
                  <a:srgbClr val="FFFFFF"/>
                </a:solidFill>
                <a:effectLst/>
                <a:uLnTx/>
                <a:uFillTx/>
                <a:latin typeface="NEUEHAASDISPLAY-XTHIN" panose="020D0204030502050203" pitchFamily="34" charset="77"/>
                <a:cs typeface="Arial"/>
                <a:sym typeface="Arial"/>
              </a:rPr>
              <a:t> by Staying </a:t>
            </a:r>
            <a:r>
              <a:rPr lang="en-US" sz="3000" kern="0" dirty="0">
                <a:solidFill>
                  <a:srgbClr val="FFFFFF"/>
                </a:solidFill>
                <a:latin typeface="NEUEHAASDISPLAY-XTHIN" panose="020D0204030502050203" pitchFamily="34" charset="77"/>
              </a:rPr>
              <a:t>C</a:t>
            </a:r>
            <a:r>
              <a:rPr kumimoji="0" lang="en-US" sz="3000" b="0" i="0" u="none" strike="noStrike" kern="0" cap="none" spc="0" normalizeH="0" baseline="0" noProof="0" dirty="0" err="1">
                <a:ln>
                  <a:noFill/>
                </a:ln>
                <a:solidFill>
                  <a:srgbClr val="FFFFFF"/>
                </a:solidFill>
                <a:effectLst/>
                <a:uLnTx/>
                <a:uFillTx/>
                <a:latin typeface="NEUEHAASDISPLAY-XTHIN" panose="020D0204030502050203" pitchFamily="34" charset="77"/>
                <a:cs typeface="Arial"/>
                <a:sym typeface="Arial"/>
              </a:rPr>
              <a:t>ompliant</a:t>
            </a:r>
            <a:endParaRPr kumimoji="0" lang="en-US" sz="3000" b="0" i="0" u="none" strike="noStrike" kern="0" cap="none" spc="0" normalizeH="0" baseline="0" noProof="0" dirty="0">
              <a:ln>
                <a:noFill/>
              </a:ln>
              <a:solidFill>
                <a:srgbClr val="FFFFFF"/>
              </a:solidFill>
              <a:effectLst/>
              <a:uLnTx/>
              <a:uFillTx/>
              <a:latin typeface="NEUEHAASDISPLAY-XTHIN" panose="020D0204030502050203" pitchFamily="34" charset="77"/>
              <a:cs typeface="Arial"/>
              <a:sym typeface="Arial"/>
            </a:endParaRPr>
          </a:p>
        </p:txBody>
      </p:sp>
      <p:sp>
        <p:nvSpPr>
          <p:cNvPr id="20" name="Text Placeholder 2">
            <a:extLst>
              <a:ext uri="{FF2B5EF4-FFF2-40B4-BE49-F238E27FC236}">
                <a16:creationId xmlns:a16="http://schemas.microsoft.com/office/drawing/2014/main" id="{FFC414AD-9163-F75B-F32A-80F8BCB25256}"/>
              </a:ext>
            </a:extLst>
          </p:cNvPr>
          <p:cNvSpPr txBox="1">
            <a:spLocks/>
          </p:cNvSpPr>
          <p:nvPr/>
        </p:nvSpPr>
        <p:spPr>
          <a:xfrm>
            <a:off x="554387" y="2466675"/>
            <a:ext cx="11044056" cy="19046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49" tIns="182849" rIns="182849" bIns="182849" numCol="2" anchor="t">
            <a:noAutofit/>
          </a:bodyPr>
          <a:lstStyle>
            <a:lvl1pPr marL="533387" marR="0" indent="-457189" algn="l" defTabSz="914400" latinLnBrk="0">
              <a:lnSpc>
                <a:spcPct val="115000"/>
              </a:lnSpc>
              <a:spcBef>
                <a:spcPts val="0"/>
              </a:spcBef>
              <a:spcAft>
                <a:spcPts val="0"/>
              </a:spcAft>
              <a:buClr>
                <a:srgbClr val="595959"/>
              </a:buClr>
              <a:buSzPts val="3600"/>
              <a:buFont typeface="Arial"/>
              <a:buChar char="●"/>
              <a:tabLst/>
              <a:defRPr sz="1800" b="0" i="0" u="none" strike="noStrike" cap="none" spc="0" baseline="0">
                <a:solidFill>
                  <a:srgbClr val="595959"/>
                </a:solidFill>
                <a:uFillTx/>
                <a:latin typeface="Arial"/>
                <a:ea typeface="Arial"/>
                <a:cs typeface="Arial"/>
                <a:sym typeface="Arial"/>
              </a:defRPr>
            </a:lvl1pPr>
            <a:lvl2pPr marL="821246" marR="0" indent="-423323" algn="l" defTabSz="914400" latinLnBrk="0">
              <a:lnSpc>
                <a:spcPct val="115000"/>
              </a:lnSpc>
              <a:spcBef>
                <a:spcPts val="0"/>
              </a:spcBef>
              <a:spcAft>
                <a:spcPts val="0"/>
              </a:spcAft>
              <a:buClr>
                <a:srgbClr val="595959"/>
              </a:buClr>
              <a:buSzPts val="3600"/>
              <a:buFont typeface="Arial"/>
              <a:buChar char="○"/>
              <a:tabLst/>
              <a:defRPr sz="1800" b="0" i="0" u="none" strike="noStrike" cap="none" spc="0" baseline="0">
                <a:solidFill>
                  <a:srgbClr val="595959"/>
                </a:solidFill>
                <a:uFillTx/>
                <a:latin typeface="Arial"/>
                <a:ea typeface="Arial"/>
                <a:cs typeface="Arial"/>
                <a:sym typeface="Arial"/>
              </a:defRPr>
            </a:lvl2pPr>
            <a:lvl3pPr marL="1126039" marR="0" indent="-423323" algn="l" defTabSz="914400" latinLnBrk="0">
              <a:lnSpc>
                <a:spcPct val="115000"/>
              </a:lnSpc>
              <a:spcBef>
                <a:spcPts val="0"/>
              </a:spcBef>
              <a:spcAft>
                <a:spcPts val="0"/>
              </a:spcAft>
              <a:buClr>
                <a:srgbClr val="595959"/>
              </a:buClr>
              <a:buSzPts val="3600"/>
              <a:buFont typeface="Arial"/>
              <a:buChar char="■"/>
              <a:tabLst/>
              <a:defRPr sz="1800" b="0" i="0" u="none" strike="noStrike" cap="none" spc="0" baseline="0">
                <a:solidFill>
                  <a:srgbClr val="595959"/>
                </a:solidFill>
                <a:uFillTx/>
                <a:latin typeface="Arial"/>
                <a:ea typeface="Arial"/>
                <a:cs typeface="Arial"/>
                <a:sym typeface="Arial"/>
              </a:defRPr>
            </a:lvl3pPr>
            <a:lvl4pPr marL="1430831" marR="0" indent="-423323" algn="l" defTabSz="914400" latinLnBrk="0">
              <a:lnSpc>
                <a:spcPct val="115000"/>
              </a:lnSpc>
              <a:spcBef>
                <a:spcPts val="0"/>
              </a:spcBef>
              <a:spcAft>
                <a:spcPts val="0"/>
              </a:spcAft>
              <a:buClr>
                <a:srgbClr val="595959"/>
              </a:buClr>
              <a:buSzPts val="3600"/>
              <a:buFont typeface="Arial"/>
              <a:buChar char="●"/>
              <a:tabLst/>
              <a:defRPr sz="1800" b="0" i="0" u="none" strike="noStrike" cap="none" spc="0" baseline="0">
                <a:solidFill>
                  <a:srgbClr val="595959"/>
                </a:solidFill>
                <a:uFillTx/>
                <a:latin typeface="Arial"/>
                <a:ea typeface="Arial"/>
                <a:cs typeface="Arial"/>
                <a:sym typeface="Arial"/>
              </a:defRPr>
            </a:lvl4pPr>
            <a:lvl5pPr marL="1735624" marR="0" indent="-423323" algn="l" defTabSz="914400" latinLnBrk="0">
              <a:lnSpc>
                <a:spcPct val="115000"/>
              </a:lnSpc>
              <a:spcBef>
                <a:spcPts val="0"/>
              </a:spcBef>
              <a:spcAft>
                <a:spcPts val="0"/>
              </a:spcAft>
              <a:buClr>
                <a:srgbClr val="595959"/>
              </a:buClr>
              <a:buSzPts val="3600"/>
              <a:buFont typeface="Arial"/>
              <a:buChar char="○"/>
              <a:tabLst/>
              <a:defRPr sz="1800" b="0" i="0" u="none" strike="noStrike" cap="none" spc="0" baseline="0">
                <a:solidFill>
                  <a:srgbClr val="595959"/>
                </a:solidFill>
                <a:uFillTx/>
                <a:latin typeface="Arial"/>
                <a:ea typeface="Arial"/>
                <a:cs typeface="Arial"/>
                <a:sym typeface="Arial"/>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Would you like to earn an extra $1,000 this month?</a:t>
            </a: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Would you like to replace your full-time income working from home?</a:t>
            </a: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 I can earn money with just a click on my phone, comfortably from my sofa.</a:t>
            </a: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endPar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endParaRP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endPar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endParaRP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Look at this amazing commission I just got.</a:t>
            </a: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Check out how fat my bank account now is.</a:t>
            </a: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Because of </a:t>
            </a:r>
            <a:r>
              <a:rPr kumimoji="0" lang="en-US" sz="1800" b="0" i="0" u="none" strike="noStrike" kern="0" cap="none" spc="0" normalizeH="0" baseline="0" noProof="0" dirty="0" err="1">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Partner.Co</a:t>
            </a:r>
            <a:r>
              <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rPr>
              <a:t>, I’m living the sweet life in this amazing house!</a:t>
            </a: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endPar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endParaRP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endPar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endParaRPr>
          </a:p>
          <a:p>
            <a:pPr marL="285750" marR="0" lvl="0" indent="-285750" algn="l" defTabSz="914400" rtl="0" eaLnBrk="1" fontAlgn="auto" latinLnBrk="0" hangingPunct="1">
              <a:lnSpc>
                <a:spcPct val="115000"/>
              </a:lnSpc>
              <a:spcBef>
                <a:spcPts val="0"/>
              </a:spcBef>
              <a:spcAft>
                <a:spcPts val="0"/>
              </a:spcAft>
              <a:buClr>
                <a:srgbClr val="B6B0E9"/>
              </a:buClr>
              <a:buSzPct val="100000"/>
              <a:buFont typeface="Arial" panose="020B0604020202020204" pitchFamily="34" charset="0"/>
              <a:buChar char="•"/>
              <a:tabLst/>
              <a:defRPr/>
            </a:pPr>
            <a:endParaRPr kumimoji="0" lang="en-US" sz="1800" b="0" i="0" u="none" strike="noStrike" kern="0" cap="none" spc="0" normalizeH="0" baseline="0" noProof="0" dirty="0">
              <a:ln>
                <a:noFill/>
              </a:ln>
              <a:solidFill>
                <a:srgbClr val="FFFFFF"/>
              </a:solidFill>
              <a:effectLst/>
              <a:uLnTx/>
              <a:uFillTx/>
              <a:latin typeface="NEUEHAASDISPLAY-ROMAN" panose="020D0504030502050203" pitchFamily="34" charset="0"/>
              <a:ea typeface="Times New Roman" panose="02020603050405020304" pitchFamily="18" charset="0"/>
              <a:cs typeface="Arial"/>
              <a:sym typeface="Arial"/>
            </a:endParaRPr>
          </a:p>
        </p:txBody>
      </p:sp>
      <p:sp>
        <p:nvSpPr>
          <p:cNvPr id="21" name="Title 1">
            <a:extLst>
              <a:ext uri="{FF2B5EF4-FFF2-40B4-BE49-F238E27FC236}">
                <a16:creationId xmlns:a16="http://schemas.microsoft.com/office/drawing/2014/main" id="{06BD5CAB-2603-075D-FAC6-6006B45D320E}"/>
              </a:ext>
            </a:extLst>
          </p:cNvPr>
          <p:cNvSpPr>
            <a:spLocks noGrp="1"/>
          </p:cNvSpPr>
          <p:nvPr>
            <p:ph type="title"/>
          </p:nvPr>
        </p:nvSpPr>
        <p:spPr>
          <a:xfrm>
            <a:off x="305265" y="241974"/>
            <a:ext cx="11592927" cy="1254127"/>
          </a:xfrm>
        </p:spPr>
        <p:txBody>
          <a:bodyPr wrap="square">
            <a:spAutoFit/>
          </a:bodyPr>
          <a:lstStyle/>
          <a:p>
            <a:pPr algn="ctr"/>
            <a:r>
              <a:rPr lang="en-US" sz="5750" b="1" dirty="0">
                <a:solidFill>
                  <a:schemeClr val="bg1"/>
                </a:solidFill>
                <a:latin typeface="NEUEHAASDISPLAY-MEDIU" panose="020D0504030502050203" pitchFamily="34" charset="77"/>
              </a:rPr>
              <a:t>Not That  </a:t>
            </a:r>
            <a:endParaRPr lang="en-US" sz="5750" dirty="0">
              <a:solidFill>
                <a:schemeClr val="bg1"/>
              </a:solidFill>
              <a:latin typeface="NEUEHAASDISPLAY-XTHIN" panose="020D0204030502050203" pitchFamily="34" charset="77"/>
            </a:endParaRPr>
          </a:p>
        </p:txBody>
      </p:sp>
      <p:sp>
        <p:nvSpPr>
          <p:cNvPr id="2" name="Text Placeholder 2">
            <a:extLst>
              <a:ext uri="{FF2B5EF4-FFF2-40B4-BE49-F238E27FC236}">
                <a16:creationId xmlns:a16="http://schemas.microsoft.com/office/drawing/2014/main" id="{4E3C8E1F-6F97-5E98-5EC3-8FD4789F2990}"/>
              </a:ext>
            </a:extLst>
          </p:cNvPr>
          <p:cNvSpPr txBox="1">
            <a:spLocks/>
          </p:cNvSpPr>
          <p:nvPr/>
        </p:nvSpPr>
        <p:spPr>
          <a:xfrm>
            <a:off x="7842739" y="6071191"/>
            <a:ext cx="4055454" cy="437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5" tIns="91425" rIns="91425" bIns="91425" anchor="t">
            <a:noAutofit/>
          </a:bodyPr>
          <a:lstStyle>
            <a:lvl1pPr marL="1066774" marR="0" indent="-914378"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1pPr>
            <a:lvl2pPr marL="1642492"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2pPr>
            <a:lvl3pPr marL="225207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3pPr>
            <a:lvl4pPr marL="2861661"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4pPr>
            <a:lvl5pPr marL="3471247" marR="0" indent="-846645" algn="l" defTabSz="1828800" latinLnBrk="0">
              <a:lnSpc>
                <a:spcPct val="115000"/>
              </a:lnSpc>
              <a:spcBef>
                <a:spcPts val="0"/>
              </a:spcBef>
              <a:spcAft>
                <a:spcPts val="0"/>
              </a:spcAft>
              <a:buClr>
                <a:srgbClr val="595959"/>
              </a:buClr>
              <a:buSzPts val="3600"/>
              <a:buFont typeface="Arial"/>
              <a:buChar char="○"/>
              <a:tabLst/>
              <a:defRPr sz="3600" b="0" i="0" u="none" strike="noStrike" cap="none" spc="0" baseline="0">
                <a:solidFill>
                  <a:srgbClr val="595959"/>
                </a:solidFill>
                <a:uFillTx/>
                <a:latin typeface="Arial"/>
                <a:ea typeface="Arial"/>
                <a:cs typeface="Arial"/>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914400" rtl="0" eaLnBrk="1" fontAlgn="auto" latinLnBrk="0" hangingPunct="0">
              <a:lnSpc>
                <a:spcPct val="115000"/>
              </a:lnSpc>
              <a:spcBef>
                <a:spcPts val="0"/>
              </a:spcBef>
              <a:spcAft>
                <a:spcPts val="0"/>
              </a:spcAft>
              <a:buClr>
                <a:srgbClr val="595959"/>
              </a:buClr>
              <a:buSzPts val="3600"/>
              <a:buFont typeface="Arial"/>
              <a:buNone/>
              <a:tabLst/>
              <a:defRPr/>
            </a:pPr>
            <a:r>
              <a:rPr kumimoji="0" lang="en-US" sz="12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Ensure you </a:t>
            </a:r>
            <a:r>
              <a:rPr kumimoji="0" lang="en-US" sz="1200" b="0" i="1"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always</a:t>
            </a:r>
            <a:r>
              <a:rPr kumimoji="0" lang="en-US" sz="12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  include the </a:t>
            </a:r>
            <a:r>
              <a:rPr kumimoji="0" lang="en-US" sz="1200" b="0" i="0" u="none" strike="noStrike" kern="0" cap="none" spc="0" normalizeH="0" baseline="0" noProof="0" dirty="0" err="1">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Partner.Co</a:t>
            </a:r>
            <a:r>
              <a:rPr kumimoji="0" lang="en-US" sz="1200" b="0" i="0" u="none" strike="noStrike" kern="0" cap="none" spc="0" normalizeH="0" baseline="0" noProof="0" dirty="0">
                <a:ln>
                  <a:noFill/>
                </a:ln>
                <a:solidFill>
                  <a:srgbClr val="FFFFFF"/>
                </a:solidFill>
                <a:effectLst/>
                <a:uLnTx/>
                <a:uFillTx/>
                <a:latin typeface="NEUEHAASDISPLAY-LIGHT" panose="020B0404020202020204" pitchFamily="34" charset="77"/>
                <a:ea typeface="Times New Roman" panose="02020603050405020304" pitchFamily="18" charset="0"/>
                <a:cs typeface="Arial"/>
                <a:sym typeface="Arial"/>
              </a:rPr>
              <a:t> Income Disclosure.</a:t>
            </a:r>
          </a:p>
        </p:txBody>
      </p:sp>
    </p:spTree>
    <p:extLst>
      <p:ext uri="{BB962C8B-B14F-4D97-AF65-F5344CB8AC3E}">
        <p14:creationId xmlns:p14="http://schemas.microsoft.com/office/powerpoint/2010/main" val="13471472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D4EDDF-E020-81C9-FC3E-AE61D8B06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3" y="0"/>
            <a:ext cx="12182271" cy="6858000"/>
          </a:xfrm>
          <a:prstGeom prst="rect">
            <a:avLst/>
          </a:prstGeom>
        </p:spPr>
      </p:pic>
      <p:sp>
        <p:nvSpPr>
          <p:cNvPr id="5" name="Rectangle 4">
            <a:extLst>
              <a:ext uri="{FF2B5EF4-FFF2-40B4-BE49-F238E27FC236}">
                <a16:creationId xmlns:a16="http://schemas.microsoft.com/office/drawing/2014/main" id="{00591C57-5FD8-9EC0-3FBA-5CD67ED7F7A4}"/>
              </a:ext>
            </a:extLst>
          </p:cNvPr>
          <p:cNvSpPr/>
          <p:nvPr/>
        </p:nvSpPr>
        <p:spPr>
          <a:xfrm>
            <a:off x="0" y="-1"/>
            <a:ext cx="12187134" cy="6936059"/>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endParaRPr>
          </a:p>
        </p:txBody>
      </p:sp>
      <p:pic>
        <p:nvPicPr>
          <p:cNvPr id="16" name="Graphic 15">
            <a:extLst>
              <a:ext uri="{FF2B5EF4-FFF2-40B4-BE49-F238E27FC236}">
                <a16:creationId xmlns:a16="http://schemas.microsoft.com/office/drawing/2014/main" id="{2F4E5C1D-2FA6-691D-A66A-B0C347ED3A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17" name="Graphic 16">
            <a:extLst>
              <a:ext uri="{FF2B5EF4-FFF2-40B4-BE49-F238E27FC236}">
                <a16:creationId xmlns:a16="http://schemas.microsoft.com/office/drawing/2014/main" id="{CDB844A3-D424-0558-8CFD-A8A7C52EBC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86413" y="620601"/>
            <a:ext cx="311638" cy="311638"/>
          </a:xfrm>
          <a:prstGeom prst="rect">
            <a:avLst/>
          </a:prstGeom>
        </p:spPr>
      </p:pic>
      <p:graphicFrame>
        <p:nvGraphicFramePr>
          <p:cNvPr id="2" name="Table 1">
            <a:extLst>
              <a:ext uri="{FF2B5EF4-FFF2-40B4-BE49-F238E27FC236}">
                <a16:creationId xmlns:a16="http://schemas.microsoft.com/office/drawing/2014/main" id="{1CDAA99A-B71B-8BCC-2413-3D9D731F2AC5}"/>
              </a:ext>
            </a:extLst>
          </p:cNvPr>
          <p:cNvGraphicFramePr>
            <a:graphicFrameLocks noGrp="1"/>
          </p:cNvGraphicFramePr>
          <p:nvPr>
            <p:extLst>
              <p:ext uri="{D42A27DB-BD31-4B8C-83A1-F6EECF244321}">
                <p14:modId xmlns:p14="http://schemas.microsoft.com/office/powerpoint/2010/main" val="3686679446"/>
              </p:ext>
            </p:extLst>
          </p:nvPr>
        </p:nvGraphicFramePr>
        <p:xfrm>
          <a:off x="579863" y="1438920"/>
          <a:ext cx="11128917" cy="4693920"/>
        </p:xfrm>
        <a:graphic>
          <a:graphicData uri="http://schemas.openxmlformats.org/drawingml/2006/table">
            <a:tbl>
              <a:tblPr firstRow="1" bandRow="1">
                <a:tableStyleId>{5C22544A-7EE6-4342-B048-85BDC9FD1C3A}</a:tableStyleId>
              </a:tblPr>
              <a:tblGrid>
                <a:gridCol w="3225868">
                  <a:extLst>
                    <a:ext uri="{9D8B030D-6E8A-4147-A177-3AD203B41FA5}">
                      <a16:colId xmlns:a16="http://schemas.microsoft.com/office/drawing/2014/main" val="1343858483"/>
                    </a:ext>
                  </a:extLst>
                </a:gridCol>
                <a:gridCol w="7903049">
                  <a:extLst>
                    <a:ext uri="{9D8B030D-6E8A-4147-A177-3AD203B41FA5}">
                      <a16:colId xmlns:a16="http://schemas.microsoft.com/office/drawing/2014/main" val="446319197"/>
                    </a:ext>
                  </a:extLst>
                </a:gridCol>
              </a:tblGrid>
              <a:tr h="0">
                <a:tc>
                  <a:txBody>
                    <a:bodyPr/>
                    <a:lstStyle/>
                    <a:p>
                      <a:r>
                        <a:rPr lang="en-US" b="1" i="0" dirty="0">
                          <a:solidFill>
                            <a:schemeClr val="bg1"/>
                          </a:solidFill>
                          <a:latin typeface="NEUEHAASDISPLAY-MEDIU" panose="020D0504030502050203" pitchFamily="34" charset="77"/>
                        </a:rPr>
                        <a:t>Don’t Say This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1" i="0" dirty="0">
                          <a:solidFill>
                            <a:schemeClr val="bg1"/>
                          </a:solidFill>
                          <a:latin typeface="NEUEHAASDISPLAY-MEDIU" panose="020D0504030502050203" pitchFamily="34" charset="77"/>
                        </a:rPr>
                        <a:t>Say This Instead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778451"/>
                  </a:ext>
                </a:extLst>
              </a:tr>
              <a:tr h="370840">
                <a:tc>
                  <a:txBody>
                    <a:bodyPr/>
                    <a:lstStyle/>
                    <a:p>
                      <a:r>
                        <a:rPr lang="en-US" sz="1300" b="0" i="0" kern="1200" dirty="0">
                          <a:solidFill>
                            <a:schemeClr val="bg1"/>
                          </a:solidFill>
                          <a:effectLst/>
                          <a:latin typeface="NEUEHAASDISPLAY-LIGHT" panose="020D0304030502050203" pitchFamily="34" charset="0"/>
                          <a:ea typeface="+mn-ea"/>
                          <a:cs typeface="+mn-cs"/>
                        </a:rPr>
                        <a:t>You can make a 6- or even 7-figure income</a:t>
                      </a:r>
                      <a:br>
                        <a:rPr lang="en-US" sz="1300" b="0" i="0" kern="1200" dirty="0">
                          <a:solidFill>
                            <a:schemeClr val="bg1"/>
                          </a:solidFill>
                          <a:effectLst/>
                          <a:latin typeface="NEUEHAASDISPLAY-LIGHT" panose="020D0304030502050203" pitchFamily="34" charset="0"/>
                          <a:ea typeface="+mn-ea"/>
                          <a:cs typeface="+mn-cs"/>
                        </a:rPr>
                      </a:br>
                      <a:r>
                        <a:rPr lang="en-US" sz="1300" b="0" i="0" kern="1200" dirty="0">
                          <a:solidFill>
                            <a:schemeClr val="bg1"/>
                          </a:solidFill>
                          <a:effectLst/>
                          <a:latin typeface="NEUEHAASDISPLAY-LIGHT" panose="020D0304030502050203" pitchFamily="34" charset="0"/>
                          <a:ea typeface="+mn-ea"/>
                          <a:cs typeface="+mn-cs"/>
                        </a:rPr>
                        <a:t>by using our “proven system” at</a:t>
                      </a:r>
                    </a:p>
                    <a:p>
                      <a:r>
                        <a:rPr lang="en-US" sz="1300" b="0" i="0" kern="1200" dirty="0" err="1">
                          <a:solidFill>
                            <a:schemeClr val="bg1"/>
                          </a:solidFill>
                          <a:effectLst/>
                          <a:latin typeface="NEUEHAASDISPLAY-LIGHT" panose="020D0304030502050203" pitchFamily="34" charset="0"/>
                          <a:ea typeface="+mn-ea"/>
                          <a:cs typeface="+mn-cs"/>
                        </a:rPr>
                        <a:t>Partner.Co</a:t>
                      </a:r>
                      <a:r>
                        <a:rPr lang="en-US" sz="1300" b="0" i="0" kern="1200" dirty="0">
                          <a:solidFill>
                            <a:schemeClr val="bg1"/>
                          </a:solidFill>
                          <a:effectLst/>
                          <a:latin typeface="NEUEHAASDISPLAY-LIGHT" panose="020D0304030502050203" pitchFamily="34" charset="0"/>
                          <a:ea typeface="+mn-ea"/>
                          <a:cs typeface="+mn-cs"/>
                        </a:rPr>
                        <a:t>.</a:t>
                      </a:r>
                    </a:p>
                    <a:p>
                      <a:endParaRPr lang="en-US" sz="1300" b="0" i="0" dirty="0">
                        <a:solidFill>
                          <a:schemeClr val="bg1"/>
                        </a:solidFill>
                        <a:latin typeface="NEUEHAASDISPLAY-LIGHT" panose="020D030403050205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00" b="0" i="0" kern="1200" dirty="0">
                          <a:solidFill>
                            <a:schemeClr val="bg1"/>
                          </a:solidFill>
                          <a:effectLst/>
                          <a:latin typeface="NEUEHAASDISPLAY-LIGHT" panose="020D0304030502050203" pitchFamily="34" charset="0"/>
                          <a:ea typeface="+mn-ea"/>
                          <a:cs typeface="+mn-cs"/>
                        </a:rPr>
                        <a:t>Most people join </a:t>
                      </a:r>
                      <a:r>
                        <a:rPr lang="en-US" sz="1300" b="0" i="0" kern="1200" dirty="0" err="1">
                          <a:solidFill>
                            <a:schemeClr val="bg1"/>
                          </a:solidFill>
                          <a:effectLst/>
                          <a:latin typeface="NEUEHAASDISPLAY-LIGHT" panose="020D0304030502050203" pitchFamily="34" charset="0"/>
                          <a:ea typeface="+mn-ea"/>
                          <a:cs typeface="+mn-cs"/>
                        </a:rPr>
                        <a:t>Partner.Co</a:t>
                      </a:r>
                      <a:r>
                        <a:rPr lang="en-US" sz="1300" b="0" i="0" kern="1200" dirty="0">
                          <a:solidFill>
                            <a:schemeClr val="bg1"/>
                          </a:solidFill>
                          <a:effectLst/>
                          <a:latin typeface="NEUEHAASDISPLAY-LIGHT" panose="020D0304030502050203" pitchFamily="34" charset="0"/>
                          <a:ea typeface="+mn-ea"/>
                          <a:cs typeface="+mn-cs"/>
                        </a:rPr>
                        <a:t> to buy our Scientific Advisory Board-endorsed products for personal use. But, if you’re interested and you work hard, you can earn meaningful supplemental income by introducing others to the products and building your business. To see what you can accomplish, visit [Income Disclosure Statement Link].</a:t>
                      </a:r>
                      <a:endParaRPr lang="en-US" sz="1300" b="0" i="0" dirty="0">
                        <a:solidFill>
                          <a:schemeClr val="bg1"/>
                        </a:solidFill>
                        <a:latin typeface="NEUEHAASDISPLAY-LIGHT" panose="020D030403050205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4060206"/>
                  </a:ext>
                </a:extLst>
              </a:tr>
              <a:tr h="370840">
                <a:tc>
                  <a:txBody>
                    <a:bodyPr/>
                    <a:lstStyle/>
                    <a:p>
                      <a:r>
                        <a:rPr lang="en-US" sz="1300" b="0" i="0" kern="1200" dirty="0">
                          <a:solidFill>
                            <a:schemeClr val="bg1"/>
                          </a:solidFill>
                          <a:effectLst/>
                          <a:latin typeface="NEUEHAASDISPLAY-LIGHT" panose="020D0304030502050203" pitchFamily="34" charset="0"/>
                          <a:ea typeface="+mn-ea"/>
                          <a:cs typeface="+mn-cs"/>
                        </a:rPr>
                        <a:t>Starting at </a:t>
                      </a:r>
                      <a:r>
                        <a:rPr lang="en-US" sz="1300" b="0" i="0" kern="1200" dirty="0" err="1">
                          <a:solidFill>
                            <a:schemeClr val="bg1"/>
                          </a:solidFill>
                          <a:effectLst/>
                          <a:latin typeface="NEUEHAASDISPLAY-LIGHT" panose="020D0304030502050203" pitchFamily="34" charset="0"/>
                          <a:ea typeface="+mn-ea"/>
                          <a:cs typeface="+mn-cs"/>
                        </a:rPr>
                        <a:t>Partner.Co</a:t>
                      </a:r>
                      <a:r>
                        <a:rPr lang="en-US" sz="1300" b="0" i="0" kern="1200" dirty="0">
                          <a:solidFill>
                            <a:schemeClr val="bg1"/>
                          </a:solidFill>
                          <a:effectLst/>
                          <a:latin typeface="NEUEHAASDISPLAY-LIGHT" panose="020D0304030502050203" pitchFamily="34" charset="0"/>
                          <a:ea typeface="+mn-ea"/>
                          <a:cs typeface="+mn-cs"/>
                        </a:rPr>
                        <a:t> has allowed me to quit the 9-to-5 grind and achieve the financial freedom I’ve always wanted.</a:t>
                      </a:r>
                    </a:p>
                    <a:p>
                      <a:endParaRPr lang="en-US" sz="1300" b="0" i="0" dirty="0">
                        <a:solidFill>
                          <a:schemeClr val="bg1"/>
                        </a:solidFill>
                        <a:latin typeface="NEUEHAASDISPLAY-LIGHT" panose="020D030403050205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b="0" i="0" kern="1200" dirty="0">
                          <a:solidFill>
                            <a:schemeClr val="bg1"/>
                          </a:solidFill>
                          <a:effectLst/>
                          <a:latin typeface="NEUEHAASDISPLAY-LIGHT" panose="020D0304030502050203" pitchFamily="34" charset="0"/>
                          <a:ea typeface="+mn-ea"/>
                          <a:cs typeface="+mn-cs"/>
                        </a:rPr>
                        <a:t>By telling my story and describing my experience with </a:t>
                      </a:r>
                      <a:r>
                        <a:rPr lang="en-US" sz="1300" b="0" i="0" kern="1200" dirty="0" err="1">
                          <a:solidFill>
                            <a:schemeClr val="bg1"/>
                          </a:solidFill>
                          <a:effectLst/>
                          <a:latin typeface="NEUEHAASDISPLAY-LIGHT" panose="020D0304030502050203" pitchFamily="34" charset="0"/>
                          <a:ea typeface="+mn-ea"/>
                          <a:cs typeface="+mn-cs"/>
                        </a:rPr>
                        <a:t>Partner.Co</a:t>
                      </a:r>
                      <a:r>
                        <a:rPr lang="en-US" sz="1300" b="0" i="0" kern="1200" dirty="0">
                          <a:solidFill>
                            <a:schemeClr val="bg1"/>
                          </a:solidFill>
                          <a:effectLst/>
                          <a:latin typeface="NEUEHAASDISPLAY-LIGHT" panose="020D0304030502050203" pitchFamily="34" charset="0"/>
                          <a:ea typeface="+mn-ea"/>
                          <a:cs typeface="+mn-cs"/>
                        </a:rPr>
                        <a:t> products and referring customers, I was able to make meaningful supplemental income that really helped my family and has even lightened our financial burdens. Most people only buy </a:t>
                      </a:r>
                      <a:r>
                        <a:rPr lang="en-US" sz="1300" b="0" i="0" kern="1200" dirty="0" err="1">
                          <a:solidFill>
                            <a:schemeClr val="bg1"/>
                          </a:solidFill>
                          <a:effectLst/>
                          <a:latin typeface="NEUEHAASDISPLAY-LIGHT" panose="020D0304030502050203" pitchFamily="34" charset="0"/>
                          <a:ea typeface="+mn-ea"/>
                          <a:cs typeface="+mn-cs"/>
                        </a:rPr>
                        <a:t>Partner.Co</a:t>
                      </a:r>
                      <a:r>
                        <a:rPr lang="en-US" sz="1300" b="0" i="0" kern="1200" dirty="0">
                          <a:solidFill>
                            <a:schemeClr val="bg1"/>
                          </a:solidFill>
                          <a:effectLst/>
                          <a:latin typeface="NEUEHAASDISPLAY-LIGHT" panose="020D0304030502050203" pitchFamily="34" charset="0"/>
                          <a:ea typeface="+mn-ea"/>
                          <a:cs typeface="+mn-cs"/>
                        </a:rPr>
                        <a:t> products for personal use, but if you’re interested and you work hard, you can earn supplemental income by introducing customers to the products and building your business. </a:t>
                      </a:r>
                      <a:br>
                        <a:rPr lang="en-US" sz="1300" b="0" i="0" kern="1200" dirty="0">
                          <a:solidFill>
                            <a:schemeClr val="bg1"/>
                          </a:solidFill>
                          <a:effectLst/>
                          <a:latin typeface="NEUEHAASDISPLAY-LIGHT" panose="020D0304030502050203" pitchFamily="34" charset="0"/>
                          <a:ea typeface="+mn-ea"/>
                          <a:cs typeface="+mn-cs"/>
                        </a:rPr>
                      </a:br>
                      <a:r>
                        <a:rPr lang="en-US" sz="1300" b="0" i="0" kern="1200" dirty="0">
                          <a:solidFill>
                            <a:schemeClr val="bg1"/>
                          </a:solidFill>
                          <a:effectLst/>
                          <a:latin typeface="NEUEHAASDISPLAY-LIGHT" panose="020D0304030502050203" pitchFamily="34" charset="0"/>
                          <a:ea typeface="+mn-ea"/>
                          <a:cs typeface="+mn-cs"/>
                        </a:rPr>
                        <a:t>To see what you can accomplish, visit [Income Report Link].</a:t>
                      </a:r>
                      <a:endParaRPr lang="en-US" sz="1300" b="0" i="0" dirty="0">
                        <a:solidFill>
                          <a:schemeClr val="bg1"/>
                        </a:solidFill>
                        <a:latin typeface="NEUEHAASDISPLAY-LIGHT" panose="020D030403050205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813123"/>
                  </a:ext>
                </a:extLst>
              </a:tr>
              <a:tr h="370840">
                <a:tc>
                  <a:txBody>
                    <a:bodyPr/>
                    <a:lstStyle/>
                    <a:p>
                      <a:r>
                        <a:rPr lang="en-US" sz="1300" b="0" i="0" kern="1200" dirty="0">
                          <a:solidFill>
                            <a:schemeClr val="bg1"/>
                          </a:solidFill>
                          <a:effectLst/>
                          <a:latin typeface="NEUEHAASDISPLAY-LIGHT" panose="020D0304030502050203" pitchFamily="34" charset="0"/>
                          <a:ea typeface="+mn-ea"/>
                          <a:cs typeface="+mn-cs"/>
                        </a:rPr>
                        <a:t>I made $7,500 last month and only worked a couple hours a week. If you’d like to</a:t>
                      </a:r>
                    </a:p>
                    <a:p>
                      <a:r>
                        <a:rPr lang="en-US" sz="1300" b="0" i="0" kern="1200" dirty="0">
                          <a:solidFill>
                            <a:schemeClr val="bg1"/>
                          </a:solidFill>
                          <a:effectLst/>
                          <a:latin typeface="NEUEHAASDISPLAY-LIGHT" panose="020D0304030502050203" pitchFamily="34" charset="0"/>
                          <a:ea typeface="+mn-ea"/>
                          <a:cs typeface="+mn-cs"/>
                        </a:rPr>
                        <a:t>know how you can achieve this and more, message me.</a:t>
                      </a:r>
                    </a:p>
                    <a:p>
                      <a:endParaRPr lang="en-US" sz="1300" b="0" i="0" dirty="0">
                        <a:solidFill>
                          <a:schemeClr val="bg1"/>
                        </a:solidFill>
                        <a:latin typeface="NEUEHAASDISPLAY-LIGHT" panose="020D030403050205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b="0" i="0" kern="1200" dirty="0">
                          <a:solidFill>
                            <a:schemeClr val="bg1"/>
                          </a:solidFill>
                          <a:effectLst/>
                          <a:latin typeface="NEUEHAASDISPLAY-LIGHT" panose="020D0304030502050203" pitchFamily="34" charset="0"/>
                          <a:ea typeface="+mn-ea"/>
                          <a:cs typeface="+mn-cs"/>
                        </a:rPr>
                        <a:t>Everyone could benefit from a little extra money. I can show you how you can earn meaningful commissions in your spare time by referring customers to a company that is on a mission to help everyone live happier, healthier lives. </a:t>
                      </a:r>
                      <a:br>
                        <a:rPr lang="en-US" sz="1300" b="0" i="0" kern="1200" dirty="0">
                          <a:solidFill>
                            <a:schemeClr val="bg1"/>
                          </a:solidFill>
                          <a:effectLst/>
                          <a:latin typeface="NEUEHAASDISPLAY-LIGHT" panose="020D0304030502050203" pitchFamily="34" charset="0"/>
                          <a:ea typeface="+mn-ea"/>
                          <a:cs typeface="+mn-cs"/>
                        </a:rPr>
                      </a:br>
                      <a:br>
                        <a:rPr lang="en-US" sz="1300" b="0" i="0" kern="1200" dirty="0">
                          <a:solidFill>
                            <a:schemeClr val="bg1"/>
                          </a:solidFill>
                          <a:effectLst/>
                          <a:latin typeface="NEUEHAASDISPLAY-LIGHT" panose="020D0304030502050203" pitchFamily="34" charset="0"/>
                          <a:ea typeface="+mn-ea"/>
                          <a:cs typeface="+mn-cs"/>
                        </a:rPr>
                      </a:br>
                      <a:r>
                        <a:rPr lang="en-US" sz="1300" b="0" i="0" kern="1200" dirty="0">
                          <a:solidFill>
                            <a:schemeClr val="bg1"/>
                          </a:solidFill>
                          <a:effectLst/>
                          <a:latin typeface="NEUEHAASDISPLAY-LIGHT" panose="020D0304030502050203" pitchFamily="34" charset="0"/>
                          <a:ea typeface="+mn-ea"/>
                          <a:cs typeface="+mn-cs"/>
                        </a:rPr>
                        <a:t>Most people will only buy these incredible products for personal, but if you’re willing to work hard, you can earn meaningful supplemental income. To see what you can accomplish, visit [Income Disclosure Statement Link].</a:t>
                      </a:r>
                    </a:p>
                    <a:p>
                      <a:endParaRPr lang="en-US" sz="1300" b="0" i="0" dirty="0">
                        <a:solidFill>
                          <a:schemeClr val="bg1"/>
                        </a:solidFill>
                        <a:latin typeface="NEUEHAASDISPLAY-LIGHT" panose="020D030403050205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4522988"/>
                  </a:ext>
                </a:extLst>
              </a:tr>
              <a:tr h="0">
                <a:tc>
                  <a:txBody>
                    <a:bodyPr/>
                    <a:lstStyle/>
                    <a:p>
                      <a:r>
                        <a:rPr lang="en-US" sz="1300" b="0" i="0" kern="1200" dirty="0">
                          <a:solidFill>
                            <a:schemeClr val="bg1"/>
                          </a:solidFill>
                          <a:effectLst/>
                          <a:latin typeface="NEUEHAASDISPLAY-LIGHT" panose="020D0304030502050203" pitchFamily="34" charset="0"/>
                          <a:ea typeface="+mn-ea"/>
                          <a:cs typeface="+mn-cs"/>
                        </a:rPr>
                        <a:t>Are you ready to have unlimited earning potential and a recurring income for life? Message me if you’re interested.</a:t>
                      </a:r>
                    </a:p>
                    <a:p>
                      <a:endParaRPr lang="en-US" sz="1300" b="0" i="0" dirty="0">
                        <a:solidFill>
                          <a:schemeClr val="bg1"/>
                        </a:solidFill>
                        <a:latin typeface="NEUEHAASDISPLAY-LIGHT" panose="020D030403050205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00" b="0" i="0" kern="1200" dirty="0">
                          <a:solidFill>
                            <a:schemeClr val="bg1"/>
                          </a:solidFill>
                          <a:effectLst/>
                          <a:latin typeface="NEUEHAASDISPLAY-LIGHT" panose="020D0304030502050203" pitchFamily="34" charset="0"/>
                          <a:ea typeface="+mn-ea"/>
                          <a:cs typeface="+mn-cs"/>
                        </a:rPr>
                        <a:t>I found a company that has helped me to achieve better health and earn a little supplemental income by building a business. Message me if you’d like to try these incredible products. If you like them, I can tell you how you can earn commissions by selling to new potential customers. Most people only buy </a:t>
                      </a:r>
                      <a:r>
                        <a:rPr lang="en-US" sz="1300" b="0" i="0" kern="1200" dirty="0" err="1">
                          <a:solidFill>
                            <a:schemeClr val="bg1"/>
                          </a:solidFill>
                          <a:effectLst/>
                          <a:latin typeface="NEUEHAASDISPLAY-LIGHT" panose="020D0304030502050203" pitchFamily="34" charset="0"/>
                          <a:ea typeface="+mn-ea"/>
                          <a:cs typeface="+mn-cs"/>
                        </a:rPr>
                        <a:t>Partner.Co</a:t>
                      </a:r>
                      <a:r>
                        <a:rPr lang="en-US" sz="1300" b="0" i="0" kern="1200" dirty="0">
                          <a:solidFill>
                            <a:schemeClr val="bg1"/>
                          </a:solidFill>
                          <a:effectLst/>
                          <a:latin typeface="NEUEHAASDISPLAY-LIGHT" panose="020D0304030502050203" pitchFamily="34" charset="0"/>
                          <a:ea typeface="+mn-ea"/>
                          <a:cs typeface="+mn-cs"/>
                        </a:rPr>
                        <a:t> products for personal use, but with hard work and skill, you can earn supplemental income. To see what you can accomplish, visit [Income Disclosure Statement Link].</a:t>
                      </a:r>
                      <a:endParaRPr lang="en-US" sz="1300" b="0" i="0" dirty="0">
                        <a:solidFill>
                          <a:schemeClr val="bg1"/>
                        </a:solidFill>
                        <a:latin typeface="NEUEHAASDISPLAY-LIGHT" panose="020D030403050205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1966760"/>
                  </a:ext>
                </a:extLst>
              </a:tr>
            </a:tbl>
          </a:graphicData>
        </a:graphic>
      </p:graphicFrame>
      <p:sp>
        <p:nvSpPr>
          <p:cNvPr id="4" name="TextBox 3">
            <a:extLst>
              <a:ext uri="{FF2B5EF4-FFF2-40B4-BE49-F238E27FC236}">
                <a16:creationId xmlns:a16="http://schemas.microsoft.com/office/drawing/2014/main" id="{7876ECAE-BDF3-B9BF-57E6-B5F306AFBFC8}"/>
              </a:ext>
            </a:extLst>
          </p:cNvPr>
          <p:cNvSpPr txBox="1"/>
          <p:nvPr/>
        </p:nvSpPr>
        <p:spPr>
          <a:xfrm>
            <a:off x="3049859" y="670629"/>
            <a:ext cx="609971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EUEHAASDISPLAY-XTHIN" panose="020D0204030502050203" pitchFamily="34" charset="77"/>
                <a:ea typeface="+mn-ea"/>
                <a:cs typeface="+mn-cs"/>
              </a:rPr>
              <a:t>More Examples of What to Say</a:t>
            </a:r>
          </a:p>
        </p:txBody>
      </p:sp>
    </p:spTree>
    <p:extLst>
      <p:ext uri="{BB962C8B-B14F-4D97-AF65-F5344CB8AC3E}">
        <p14:creationId xmlns:p14="http://schemas.microsoft.com/office/powerpoint/2010/main" val="74904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DE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2FA8A0-97E7-423B-8643-50F13D891FC8}"/>
              </a:ext>
            </a:extLst>
          </p:cNvPr>
          <p:cNvSpPr/>
          <p:nvPr/>
        </p:nvSpPr>
        <p:spPr>
          <a:xfrm>
            <a:off x="3027508" y="291313"/>
            <a:ext cx="8943668" cy="6263236"/>
          </a:xfrm>
          <a:prstGeom prst="rect">
            <a:avLst/>
          </a:prstGeom>
          <a:solidFill>
            <a:srgbClr val="EFE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10;&#10;Description automatically generated">
            <a:extLst>
              <a:ext uri="{FF2B5EF4-FFF2-40B4-BE49-F238E27FC236}">
                <a16:creationId xmlns:a16="http://schemas.microsoft.com/office/drawing/2014/main" id="{B9DEE6A0-61AC-5370-8113-29F47990E0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8" t="8040" r="74515" b="37282"/>
          <a:stretch/>
        </p:blipFill>
        <p:spPr>
          <a:xfrm>
            <a:off x="0" y="0"/>
            <a:ext cx="3027509" cy="4556632"/>
          </a:xfrm>
          <a:prstGeom prst="rect">
            <a:avLst/>
          </a:prstGeom>
        </p:spPr>
      </p:pic>
      <p:sp>
        <p:nvSpPr>
          <p:cNvPr id="2" name="Rectangle 1">
            <a:extLst>
              <a:ext uri="{FF2B5EF4-FFF2-40B4-BE49-F238E27FC236}">
                <a16:creationId xmlns:a16="http://schemas.microsoft.com/office/drawing/2014/main" id="{753C7FB0-33D2-3935-72EE-CC9A092360F8}"/>
              </a:ext>
            </a:extLst>
          </p:cNvPr>
          <p:cNvSpPr/>
          <p:nvPr/>
        </p:nvSpPr>
        <p:spPr>
          <a:xfrm>
            <a:off x="0" y="4556633"/>
            <a:ext cx="3027509" cy="230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DB9A01C-493F-A629-36D5-F80EC6441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5DF99E2-15B2-F8F6-4B6C-7ECC02AAE95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3707" y="4444504"/>
            <a:ext cx="1897394" cy="1897394"/>
          </a:xfrm>
          <a:prstGeom prst="rect">
            <a:avLst/>
          </a:prstGeom>
        </p:spPr>
      </p:pic>
      <p:sp>
        <p:nvSpPr>
          <p:cNvPr id="3" name="Text Placeholder 2">
            <a:extLst>
              <a:ext uri="{FF2B5EF4-FFF2-40B4-BE49-F238E27FC236}">
                <a16:creationId xmlns:a16="http://schemas.microsoft.com/office/drawing/2014/main" id="{1E4CB874-8CAD-A369-CCFB-0E88BCA2CBDC}"/>
              </a:ext>
            </a:extLst>
          </p:cNvPr>
          <p:cNvSpPr>
            <a:spLocks noGrp="1"/>
          </p:cNvSpPr>
          <p:nvPr>
            <p:ph type="body" idx="1"/>
          </p:nvPr>
        </p:nvSpPr>
        <p:spPr>
          <a:xfrm>
            <a:off x="3541264" y="556979"/>
            <a:ext cx="3709200" cy="3444478"/>
          </a:xfrm>
        </p:spPr>
        <p:txBody>
          <a:bodyPr wrap="square">
            <a:noAutofit/>
          </a:bodyPr>
          <a:lstStyle/>
          <a:p>
            <a:pPr marL="0" indent="0">
              <a:buNone/>
            </a:pPr>
            <a:r>
              <a:rPr lang="en-US" sz="2200" b="1" dirty="0">
                <a:solidFill>
                  <a:srgbClr val="29524D"/>
                </a:solidFill>
                <a:latin typeface="NEUEHAASDISPLAY-MEDIU" panose="020D0504030502050203" pitchFamily="34" charset="77"/>
                <a:ea typeface="Times New Roman" panose="02020603050405020304" pitchFamily="18" charset="0"/>
              </a:rPr>
              <a:t>Say This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Promotes overall health and wellness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boost immunity defense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boost energy and endurance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recovery time in athletes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sustain joint health and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promote mobility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a healthy cardiovascular system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Helps fight harmful free radicals and protect against oxidative damage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Powerful adaptogens support a balanced stress response</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Supports mood balancing effects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the powerful benefits of adaptogens, antioxidants, phytonutrients and iridoids to naturally boost the immune system</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Backed by clinical studies and decades </a:t>
            </a:r>
            <a:br>
              <a:rPr lang="en-US" sz="1400" dirty="0">
                <a:solidFill>
                  <a:srgbClr val="29524D"/>
                </a:solidFill>
                <a:latin typeface="NEUEHAASDISPLAY-LIGHT" panose="020B0404020202020204" pitchFamily="34" charset="77"/>
                <a:ea typeface="Times New Roman" panose="02020603050405020304" pitchFamily="18" charset="0"/>
              </a:rPr>
            </a:br>
            <a:r>
              <a:rPr lang="en-US" sz="1400" dirty="0">
                <a:solidFill>
                  <a:srgbClr val="29524D"/>
                </a:solidFill>
                <a:latin typeface="NEUEHAASDISPLAY-LIGHT" panose="020B0404020202020204" pitchFamily="34" charset="77"/>
                <a:ea typeface="Times New Roman" panose="02020603050405020304" pitchFamily="18" charset="0"/>
              </a:rPr>
              <a:t>of research</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Unmatched research to support your wellness journey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artificial colors or flavors</a:t>
            </a:r>
          </a:p>
          <a:p>
            <a:pPr marL="228600" indent="-228600">
              <a:buSzPct val="90000"/>
            </a:pPr>
            <a:endParaRPr lang="en-US" sz="1600" dirty="0">
              <a:solidFill>
                <a:srgbClr val="29524D"/>
              </a:solidFill>
              <a:latin typeface="NEUEHAASDISPLAY-LIGHT" panose="020B0404020202020204" pitchFamily="34" charset="77"/>
              <a:ea typeface="Times New Roman" panose="02020603050405020304" pitchFamily="18" charset="0"/>
            </a:endParaRPr>
          </a:p>
        </p:txBody>
      </p:sp>
      <p:sp>
        <p:nvSpPr>
          <p:cNvPr id="13" name="Title 1">
            <a:extLst>
              <a:ext uri="{FF2B5EF4-FFF2-40B4-BE49-F238E27FC236}">
                <a16:creationId xmlns:a16="http://schemas.microsoft.com/office/drawing/2014/main" id="{4F29BE1C-A681-629A-F55E-4EEC44601054}"/>
              </a:ext>
            </a:extLst>
          </p:cNvPr>
          <p:cNvSpPr>
            <a:spLocks noGrp="1"/>
          </p:cNvSpPr>
          <p:nvPr>
            <p:ph type="title"/>
          </p:nvPr>
        </p:nvSpPr>
        <p:spPr>
          <a:xfrm>
            <a:off x="357947" y="1037186"/>
            <a:ext cx="2669562" cy="1472973"/>
          </a:xfrm>
        </p:spPr>
        <p:txBody>
          <a:bodyPr>
            <a:noAutofit/>
          </a:bodyPr>
          <a:lstStyle/>
          <a:p>
            <a:r>
              <a:rPr lang="en-US" sz="3200" dirty="0">
                <a:solidFill>
                  <a:schemeClr val="bg1"/>
                </a:solidFill>
                <a:latin typeface="NEUEHAASDISPLAY-MEDIU" panose="020D0604030502050203" pitchFamily="34" charset="0"/>
              </a:rPr>
              <a:t>Tahitian</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Noni</a:t>
            </a:r>
            <a:r>
              <a:rPr lang="en-US" sz="3200" baseline="30000" dirty="0">
                <a:solidFill>
                  <a:schemeClr val="bg1"/>
                </a:solidFill>
                <a:latin typeface="NEUEHAASDISPLAY-MEDIU" panose="020D0604030502050203" pitchFamily="34" charset="0"/>
              </a:rPr>
              <a:t>® </a:t>
            </a:r>
            <a:r>
              <a:rPr lang="en-US" sz="3200" dirty="0">
                <a:solidFill>
                  <a:schemeClr val="bg1"/>
                </a:solidFill>
                <a:latin typeface="NEUEHAASDISPLAY-MEDIU" panose="020D0604030502050203" pitchFamily="34" charset="0"/>
              </a:rPr>
              <a:t> </a:t>
            </a:r>
            <a:br>
              <a:rPr lang="en-US" sz="3200" dirty="0">
                <a:solidFill>
                  <a:schemeClr val="bg1"/>
                </a:solidFill>
                <a:latin typeface="NEUEHAASDISPLAY-MEDIU" panose="020D0604030502050203" pitchFamily="34" charset="0"/>
              </a:rPr>
            </a:br>
            <a:r>
              <a:rPr lang="en-US" sz="3200" dirty="0">
                <a:solidFill>
                  <a:schemeClr val="bg1"/>
                </a:solidFill>
                <a:latin typeface="NEUEHAASDISPLAY-MEDIU" panose="020D0604030502050203" pitchFamily="34" charset="0"/>
              </a:rPr>
              <a:t>ORIGINAL</a:t>
            </a:r>
          </a:p>
        </p:txBody>
      </p:sp>
      <p:pic>
        <p:nvPicPr>
          <p:cNvPr id="10" name="Picture 9">
            <a:extLst>
              <a:ext uri="{FF2B5EF4-FFF2-40B4-BE49-F238E27FC236}">
                <a16:creationId xmlns:a16="http://schemas.microsoft.com/office/drawing/2014/main" id="{B31A1537-A40E-E475-CBDF-378E411F36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5749" y="3113016"/>
            <a:ext cx="1232303" cy="3132104"/>
          </a:xfrm>
          <a:prstGeom prst="rect">
            <a:avLst/>
          </a:prstGeom>
        </p:spPr>
      </p:pic>
      <p:pic>
        <p:nvPicPr>
          <p:cNvPr id="7" name="Graphic 6">
            <a:extLst>
              <a:ext uri="{FF2B5EF4-FFF2-40B4-BE49-F238E27FC236}">
                <a16:creationId xmlns:a16="http://schemas.microsoft.com/office/drawing/2014/main" id="{52436030-3ABB-37CF-11DE-87FE5315DD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982" y="489340"/>
            <a:ext cx="311638" cy="311638"/>
          </a:xfrm>
          <a:prstGeom prst="rect">
            <a:avLst/>
          </a:prstGeom>
        </p:spPr>
      </p:pic>
      <p:sp>
        <p:nvSpPr>
          <p:cNvPr id="12" name="Text Placeholder 2">
            <a:extLst>
              <a:ext uri="{FF2B5EF4-FFF2-40B4-BE49-F238E27FC236}">
                <a16:creationId xmlns:a16="http://schemas.microsoft.com/office/drawing/2014/main" id="{2BCBECDE-F42C-14C8-3740-BAA0C72791F0}"/>
              </a:ext>
            </a:extLst>
          </p:cNvPr>
          <p:cNvSpPr txBox="1">
            <a:spLocks/>
          </p:cNvSpPr>
          <p:nvPr/>
        </p:nvSpPr>
        <p:spPr>
          <a:xfrm>
            <a:off x="8074152" y="937210"/>
            <a:ext cx="3709200" cy="3444478"/>
          </a:xfrm>
          <a:prstGeom prst="rect">
            <a:avLst/>
          </a:prstGeom>
        </p:spPr>
        <p:txBody>
          <a:bodyPr vert="horz" wrap="square" lIns="182849" tIns="182849" rIns="182849" bIns="182849" rtlCol="0" anchor="t">
            <a:noAutofit/>
          </a:bodyPr>
          <a:lstStyle>
            <a:lvl1pPr marL="533387" indent="-457189"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1pPr>
            <a:lvl2pPr marL="821246"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2pPr>
            <a:lvl3pPr marL="1126039"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3pPr>
            <a:lvl4pPr marL="1430831"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4pPr>
            <a:lvl5pPr marL="1735624" indent="-423323" algn="l" defTabSz="914400" rtl="0" eaLnBrk="1" latinLnBrk="0" hangingPunct="1">
              <a:lnSpc>
                <a:spcPct val="115000"/>
              </a:lnSpc>
              <a:spcBef>
                <a:spcPts val="0"/>
              </a:spcBef>
              <a:buClr>
                <a:srgbClr val="595959"/>
              </a:buClr>
              <a:buSzPts val="3600"/>
              <a:buFont typeface="Arial"/>
              <a:buChar char="○"/>
              <a:defRPr sz="1800" b="0" i="0" kern="1200">
                <a:solidFill>
                  <a:srgbClr val="595959"/>
                </a:solidFill>
                <a:latin typeface="Arial"/>
                <a:ea typeface="Arial"/>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No added sugar, gluten free, vegan, kosher and halal</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blueberry, which provides a high concentration of powerful antioxidants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noni fruit sourced exclusively from French Polynesia, including Tahiti, which is known to have high iridoid content, contributing to its potency</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Contains iridoids, which studies have shown to possess antioxidant, immune-boosting and cellular-protective benefits.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Includes grape, a superfruit with heart-healthy, anti-aging phytonutrients, including resveratrol</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Produced using noni fruit from family-run farms grown without chemical fertilizers or pesticides</a:t>
            </a:r>
          </a:p>
          <a:p>
            <a:pPr marL="285750" indent="-285750">
              <a:buClr>
                <a:srgbClr val="29524D"/>
              </a:buClr>
              <a:buSzPct val="80000"/>
              <a:buFont typeface="Arial" panose="020B0604020202020204" pitchFamily="34" charset="0"/>
              <a:buChar char="•"/>
            </a:pPr>
            <a:r>
              <a:rPr lang="en-US" sz="1400" dirty="0">
                <a:solidFill>
                  <a:srgbClr val="29524D"/>
                </a:solidFill>
                <a:latin typeface="NEUEHAASDISPLAY-LIGHT" panose="020B0404020202020204" pitchFamily="34" charset="77"/>
                <a:ea typeface="Times New Roman" panose="02020603050405020304" pitchFamily="18" charset="0"/>
              </a:rPr>
              <a:t>Undergoes rigorous quality control with each batch tested for purity, potency and iridoid content</a:t>
            </a:r>
          </a:p>
        </p:txBody>
      </p:sp>
    </p:spTree>
    <p:extLst>
      <p:ext uri="{BB962C8B-B14F-4D97-AF65-F5344CB8AC3E}">
        <p14:creationId xmlns:p14="http://schemas.microsoft.com/office/powerpoint/2010/main" val="2318748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13893</TotalTime>
  <Words>2745</Words>
  <Application>Microsoft Office PowerPoint</Application>
  <PresentationFormat>Widescreen</PresentationFormat>
  <Paragraphs>398</Paragraphs>
  <Slides>28</Slides>
  <Notes>6</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28</vt:i4>
      </vt:variant>
    </vt:vector>
  </HeadingPairs>
  <TitlesOfParts>
    <vt:vector size="49" baseType="lpstr">
      <vt:lpstr>Gill Sans Light</vt:lpstr>
      <vt:lpstr>Helvetica Light</vt:lpstr>
      <vt:lpstr>Helvetica Neue</vt:lpstr>
      <vt:lpstr>Helvetica Neue Light</vt:lpstr>
      <vt:lpstr>Helvetica Neue Medium</vt:lpstr>
      <vt:lpstr>RBNo3.1 Light</vt:lpstr>
      <vt:lpstr>RBNO3.1-MEDIUM</vt:lpstr>
      <vt:lpstr>Arial</vt:lpstr>
      <vt:lpstr>Calibri</vt:lpstr>
      <vt:lpstr>Calibri Light</vt:lpstr>
      <vt:lpstr>Century Gothic</vt:lpstr>
      <vt:lpstr>Courier New</vt:lpstr>
      <vt:lpstr>Gill Sans MT</vt:lpstr>
      <vt:lpstr>Helvetica</vt:lpstr>
      <vt:lpstr>NEUEHAASDISPLAY-LIGHT</vt:lpstr>
      <vt:lpstr>NEUEHAASDISPLAY-MEDIU</vt:lpstr>
      <vt:lpstr>NEUEHAASDISPLAY-ROMAN</vt:lpstr>
      <vt:lpstr>NEUEHAASDISPLAY-XTHIN</vt:lpstr>
      <vt:lpstr>Tahoma</vt:lpstr>
      <vt:lpstr>Office Theme</vt:lpstr>
      <vt:lpstr>White</vt:lpstr>
      <vt:lpstr>PowerPoint Presentation</vt:lpstr>
      <vt:lpstr>PowerPoint Presentation</vt:lpstr>
      <vt:lpstr>PowerPoint Presentation</vt:lpstr>
      <vt:lpstr>PowerPoint Presentation</vt:lpstr>
      <vt:lpstr>Words to Avoid</vt:lpstr>
      <vt:lpstr>Say This  </vt:lpstr>
      <vt:lpstr>Not That  </vt:lpstr>
      <vt:lpstr>PowerPoint Presentation</vt:lpstr>
      <vt:lpstr>Tahitian Noni®   ORIGINAL</vt:lpstr>
      <vt:lpstr>Tahitian Noni®   ORIGINAL</vt:lpstr>
      <vt:lpstr>Nutrifii™ Renew</vt:lpstr>
      <vt:lpstr>Nutrifii Moa™</vt:lpstr>
      <vt:lpstr>Nutrifii Elite™</vt:lpstr>
      <vt:lpstr>Nutrifii™ Biopro-Q® </vt:lpstr>
      <vt:lpstr>Nutrifii™ Magnical-D® </vt:lpstr>
      <vt:lpstr>Nutrifii™  Omega-Q® </vt:lpstr>
      <vt:lpstr>Nutrifii™ Vináli®</vt:lpstr>
      <vt:lpstr>LIMU  ORIGINAL®</vt:lpstr>
      <vt:lpstr>Nutrifii™  Optimal-M® </vt:lpstr>
      <vt:lpstr>Nutrifii™  Optimal-V®</vt:lpstr>
      <vt:lpstr>Slenderiiz Giving Greens® </vt:lpstr>
      <vt:lpstr>Nutrifii  Restoriix™</vt:lpstr>
      <vt:lpstr>Nutrifii  Rejuveniix™</vt:lpstr>
      <vt:lpstr>Slenderiiz®  PureNourish™</vt:lpstr>
      <vt:lpstr>Slenderiiz®  Power Boost™</vt:lpstr>
      <vt:lpstr>Slenderiiz®  Slenderiix™ &amp; Xceler8™ Drops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co</dc:title>
  <dc:creator>Jennifer Rhead</dc:creator>
  <cp:lastModifiedBy>Sandy Ng</cp:lastModifiedBy>
  <cp:revision>291</cp:revision>
  <dcterms:created xsi:type="dcterms:W3CDTF">2023-03-08T15:22:05Z</dcterms:created>
  <dcterms:modified xsi:type="dcterms:W3CDTF">2024-08-14T21:05:54Z</dcterms:modified>
</cp:coreProperties>
</file>